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handoutMasterIdLst>
    <p:handoutMasterId r:id="rId15"/>
  </p:handoutMasterIdLst>
  <p:sldIdLst>
    <p:sldId id="316" r:id="rId2"/>
    <p:sldId id="361" r:id="rId3"/>
    <p:sldId id="364" r:id="rId4"/>
    <p:sldId id="365" r:id="rId5"/>
    <p:sldId id="366" r:id="rId6"/>
    <p:sldId id="356" r:id="rId7"/>
    <p:sldId id="310" r:id="rId8"/>
    <p:sldId id="312" r:id="rId9"/>
    <p:sldId id="264" r:id="rId10"/>
    <p:sldId id="357" r:id="rId11"/>
    <p:sldId id="362" r:id="rId12"/>
    <p:sldId id="363" r:id="rId13"/>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2E8E"/>
    <a:srgbClr val="492F92"/>
    <a:srgbClr val="FF9300"/>
    <a:srgbClr val="1F3864"/>
    <a:srgbClr val="843C0C"/>
    <a:srgbClr val="2F5597"/>
    <a:srgbClr val="A34B0F"/>
    <a:srgbClr val="C55A11"/>
    <a:srgbClr val="F6F75E"/>
    <a:srgbClr val="F4B2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728"/>
    <p:restoredTop sz="76988" autoAdjust="0"/>
  </p:normalViewPr>
  <p:slideViewPr>
    <p:cSldViewPr snapToGrid="0" snapToObjects="1">
      <p:cViewPr varScale="1">
        <p:scale>
          <a:sx n="85" d="100"/>
          <a:sy n="85" d="100"/>
        </p:scale>
        <p:origin x="1360" y="176"/>
      </p:cViewPr>
      <p:guideLst>
        <p:guide orient="horz"/>
        <p:guide/>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4184"/>
          </a:xfrm>
          <a:prstGeom prst="rect">
            <a:avLst/>
          </a:prstGeom>
        </p:spPr>
        <p:txBody>
          <a:bodyPr vert="horz" lIns="91577" tIns="45789" rIns="91577" bIns="45789" rtlCol="0"/>
          <a:lstStyle>
            <a:lvl1pPr algn="l">
              <a:defRPr sz="1200" dirty="0">
                <a:latin typeface="Arial" pitchFamily="34" charset="0"/>
              </a:defRPr>
            </a:lvl1pPr>
          </a:lstStyle>
          <a:p>
            <a:pPr>
              <a:defRPr/>
            </a:pPr>
            <a:endParaRPr lang="en-US"/>
          </a:p>
        </p:txBody>
      </p:sp>
      <p:sp>
        <p:nvSpPr>
          <p:cNvPr id="3" name="Date Placeholder 2"/>
          <p:cNvSpPr>
            <a:spLocks noGrp="1"/>
          </p:cNvSpPr>
          <p:nvPr>
            <p:ph type="dt" sz="quarter" idx="1"/>
          </p:nvPr>
        </p:nvSpPr>
        <p:spPr>
          <a:xfrm>
            <a:off x="3971183" y="0"/>
            <a:ext cx="3037628" cy="464184"/>
          </a:xfrm>
          <a:prstGeom prst="rect">
            <a:avLst/>
          </a:prstGeom>
        </p:spPr>
        <p:txBody>
          <a:bodyPr vert="horz" lIns="91577" tIns="45789" rIns="91577" bIns="45789" rtlCol="0"/>
          <a:lstStyle>
            <a:lvl1pPr algn="r">
              <a:defRPr sz="1200">
                <a:latin typeface="Arial" pitchFamily="34" charset="0"/>
              </a:defRPr>
            </a:lvl1pPr>
          </a:lstStyle>
          <a:p>
            <a:pPr>
              <a:defRPr/>
            </a:pPr>
            <a:fld id="{4FE32B22-597F-4C77-A355-7506E6A4371D}" type="datetimeFigureOut">
              <a:rPr lang="en-US"/>
              <a:pPr>
                <a:defRPr/>
              </a:pPr>
              <a:t>11/1/22</a:t>
            </a:fld>
            <a:endParaRPr lang="en-US"/>
          </a:p>
        </p:txBody>
      </p:sp>
      <p:sp>
        <p:nvSpPr>
          <p:cNvPr id="4" name="Footer Placeholder 3"/>
          <p:cNvSpPr>
            <a:spLocks noGrp="1"/>
          </p:cNvSpPr>
          <p:nvPr>
            <p:ph type="ftr" sz="quarter" idx="2"/>
          </p:nvPr>
        </p:nvSpPr>
        <p:spPr>
          <a:xfrm>
            <a:off x="0" y="8830627"/>
            <a:ext cx="3037628" cy="464184"/>
          </a:xfrm>
          <a:prstGeom prst="rect">
            <a:avLst/>
          </a:prstGeom>
        </p:spPr>
        <p:txBody>
          <a:bodyPr vert="horz" lIns="91577" tIns="45789" rIns="91577" bIns="45789" rtlCol="0" anchor="b"/>
          <a:lstStyle>
            <a:lvl1pPr algn="l">
              <a:defRPr sz="1200" dirty="0">
                <a:latin typeface="Arial" pitchFamily="34" charset="0"/>
              </a:defRPr>
            </a:lvl1pPr>
          </a:lstStyle>
          <a:p>
            <a:pPr>
              <a:defRPr/>
            </a:pPr>
            <a:endParaRPr lang="en-US"/>
          </a:p>
        </p:txBody>
      </p:sp>
      <p:sp>
        <p:nvSpPr>
          <p:cNvPr id="5" name="Slide Number Placeholder 4"/>
          <p:cNvSpPr>
            <a:spLocks noGrp="1"/>
          </p:cNvSpPr>
          <p:nvPr>
            <p:ph type="sldNum" sz="quarter" idx="3"/>
          </p:nvPr>
        </p:nvSpPr>
        <p:spPr>
          <a:xfrm>
            <a:off x="3971183" y="8830627"/>
            <a:ext cx="3037628" cy="464184"/>
          </a:xfrm>
          <a:prstGeom prst="rect">
            <a:avLst/>
          </a:prstGeom>
        </p:spPr>
        <p:txBody>
          <a:bodyPr vert="horz" lIns="91577" tIns="45789" rIns="91577" bIns="45789" rtlCol="0" anchor="b"/>
          <a:lstStyle>
            <a:lvl1pPr algn="r">
              <a:defRPr sz="1200">
                <a:latin typeface="Arial" pitchFamily="34" charset="0"/>
              </a:defRPr>
            </a:lvl1pPr>
          </a:lstStyle>
          <a:p>
            <a:pPr>
              <a:defRPr/>
            </a:pPr>
            <a:fld id="{9E526855-EE30-4F0D-952F-87E2B3B94471}" type="slidenum">
              <a:rPr lang="en-US"/>
              <a:pPr>
                <a:defRPr/>
              </a:pPr>
              <a:t>‹#›</a:t>
            </a:fld>
            <a:endParaRPr lang="en-US"/>
          </a:p>
        </p:txBody>
      </p:sp>
    </p:spTree>
    <p:extLst>
      <p:ext uri="{BB962C8B-B14F-4D97-AF65-F5344CB8AC3E}">
        <p14:creationId xmlns:p14="http://schemas.microsoft.com/office/powerpoint/2010/main" val="22071099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4184"/>
          </a:xfrm>
          <a:prstGeom prst="rect">
            <a:avLst/>
          </a:prstGeom>
        </p:spPr>
        <p:txBody>
          <a:bodyPr vert="horz" lIns="93171" tIns="46586" rIns="93171" bIns="46586" rtlCol="0"/>
          <a:lstStyle>
            <a:lvl1pPr algn="l" fontAlgn="auto">
              <a:spcBef>
                <a:spcPts val="0"/>
              </a:spcBef>
              <a:spcAft>
                <a:spcPts val="0"/>
              </a:spcAft>
              <a:defRPr sz="1200" dirty="0">
                <a:latin typeface="+mn-lt"/>
              </a:defRPr>
            </a:lvl1pPr>
          </a:lstStyle>
          <a:p>
            <a:pPr>
              <a:defRPr/>
            </a:pPr>
            <a:endParaRPr lang="en-US"/>
          </a:p>
        </p:txBody>
      </p:sp>
      <p:sp>
        <p:nvSpPr>
          <p:cNvPr id="3" name="Date Placeholder 2"/>
          <p:cNvSpPr>
            <a:spLocks noGrp="1"/>
          </p:cNvSpPr>
          <p:nvPr>
            <p:ph type="dt" idx="1"/>
          </p:nvPr>
        </p:nvSpPr>
        <p:spPr>
          <a:xfrm>
            <a:off x="3971183" y="0"/>
            <a:ext cx="3037628" cy="464184"/>
          </a:xfrm>
          <a:prstGeom prst="rect">
            <a:avLst/>
          </a:prstGeom>
        </p:spPr>
        <p:txBody>
          <a:bodyPr vert="horz" lIns="93171" tIns="46586" rIns="93171" bIns="46586" rtlCol="0"/>
          <a:lstStyle>
            <a:lvl1pPr algn="r" fontAlgn="auto">
              <a:spcBef>
                <a:spcPts val="0"/>
              </a:spcBef>
              <a:spcAft>
                <a:spcPts val="0"/>
              </a:spcAft>
              <a:defRPr sz="1200">
                <a:latin typeface="+mn-lt"/>
              </a:defRPr>
            </a:lvl1pPr>
          </a:lstStyle>
          <a:p>
            <a:pPr>
              <a:defRPr/>
            </a:pPr>
            <a:fld id="{F14EB96C-F891-4E88-8C61-054437C8E8E2}" type="datetimeFigureOut">
              <a:rPr lang="en-US"/>
              <a:pPr>
                <a:defRPr/>
              </a:pPr>
              <a:t>11/1/22</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1" tIns="46586" rIns="93171" bIns="46586" rtlCol="0" anchor="ctr"/>
          <a:lstStyle/>
          <a:p>
            <a:pPr lvl="0"/>
            <a:endParaRPr lang="en-US" noProof="0"/>
          </a:p>
        </p:txBody>
      </p:sp>
      <p:sp>
        <p:nvSpPr>
          <p:cNvPr id="5" name="Notes Placeholder 4"/>
          <p:cNvSpPr>
            <a:spLocks noGrp="1"/>
          </p:cNvSpPr>
          <p:nvPr>
            <p:ph type="body" sz="quarter" idx="3"/>
          </p:nvPr>
        </p:nvSpPr>
        <p:spPr>
          <a:xfrm>
            <a:off x="701359" y="4416108"/>
            <a:ext cx="5607684" cy="4182427"/>
          </a:xfrm>
          <a:prstGeom prst="rect">
            <a:avLst/>
          </a:prstGeom>
        </p:spPr>
        <p:txBody>
          <a:bodyPr vert="horz" lIns="93171" tIns="46586" rIns="93171" bIns="46586"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30627"/>
            <a:ext cx="3037628" cy="464184"/>
          </a:xfrm>
          <a:prstGeom prst="rect">
            <a:avLst/>
          </a:prstGeom>
        </p:spPr>
        <p:txBody>
          <a:bodyPr vert="horz" lIns="93171" tIns="46586" rIns="93171" bIns="46586" rtlCol="0" anchor="b"/>
          <a:lstStyle>
            <a:lvl1pPr algn="l" fontAlgn="auto">
              <a:spcBef>
                <a:spcPts val="0"/>
              </a:spcBef>
              <a:spcAft>
                <a:spcPts val="0"/>
              </a:spcAft>
              <a:defRPr sz="1200" dirty="0">
                <a:latin typeface="+mn-lt"/>
              </a:defRPr>
            </a:lvl1pPr>
          </a:lstStyle>
          <a:p>
            <a:pPr>
              <a:defRPr/>
            </a:pPr>
            <a:endParaRPr lang="en-US"/>
          </a:p>
        </p:txBody>
      </p:sp>
      <p:sp>
        <p:nvSpPr>
          <p:cNvPr id="7" name="Slide Number Placeholder 6"/>
          <p:cNvSpPr>
            <a:spLocks noGrp="1"/>
          </p:cNvSpPr>
          <p:nvPr>
            <p:ph type="sldNum" sz="quarter" idx="5"/>
          </p:nvPr>
        </p:nvSpPr>
        <p:spPr>
          <a:xfrm>
            <a:off x="3971183" y="8830627"/>
            <a:ext cx="3037628" cy="464184"/>
          </a:xfrm>
          <a:prstGeom prst="rect">
            <a:avLst/>
          </a:prstGeom>
        </p:spPr>
        <p:txBody>
          <a:bodyPr vert="horz" lIns="93171" tIns="46586" rIns="93171" bIns="46586" rtlCol="0" anchor="b"/>
          <a:lstStyle>
            <a:lvl1pPr algn="r" fontAlgn="auto">
              <a:spcBef>
                <a:spcPts val="0"/>
              </a:spcBef>
              <a:spcAft>
                <a:spcPts val="0"/>
              </a:spcAft>
              <a:defRPr sz="1200">
                <a:latin typeface="+mn-lt"/>
              </a:defRPr>
            </a:lvl1pPr>
          </a:lstStyle>
          <a:p>
            <a:pPr>
              <a:defRPr/>
            </a:pPr>
            <a:fld id="{6FD0C6BE-01F5-4ABD-AD5E-96359A0C9B0E}" type="slidenum">
              <a:rPr lang="en-US"/>
              <a:pPr>
                <a:defRPr/>
              </a:pPr>
              <a:t>‹#›</a:t>
            </a:fld>
            <a:endParaRPr lang="en-US"/>
          </a:p>
        </p:txBody>
      </p:sp>
    </p:spTree>
    <p:extLst>
      <p:ext uri="{BB962C8B-B14F-4D97-AF65-F5344CB8AC3E}">
        <p14:creationId xmlns:p14="http://schemas.microsoft.com/office/powerpoint/2010/main" val="10242055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FD0C6BE-01F5-4ABD-AD5E-96359A0C9B0E}" type="slidenum">
              <a:rPr lang="en-US" smtClean="0"/>
              <a:pPr>
                <a:defRPr/>
              </a:pPr>
              <a:t>1</a:t>
            </a:fld>
            <a:endParaRPr lang="en-US"/>
          </a:p>
        </p:txBody>
      </p:sp>
    </p:spTree>
    <p:extLst>
      <p:ext uri="{BB962C8B-B14F-4D97-AF65-F5344CB8AC3E}">
        <p14:creationId xmlns:p14="http://schemas.microsoft.com/office/powerpoint/2010/main" val="37801860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65897" name="Rectangle 2"/>
          <p:cNvSpPr>
            <a:spLocks noGrp="1" noChangeArrowheads="1"/>
          </p:cNvSpPr>
          <p:nvPr>
            <p:ph type="ctrTitle"/>
          </p:nvPr>
        </p:nvSpPr>
        <p:spPr>
          <a:xfrm>
            <a:off x="685800" y="3653665"/>
            <a:ext cx="7772400" cy="1231033"/>
          </a:xfrm>
        </p:spPr>
        <p:txBody>
          <a:bodyPr lIns="91440" tIns="45720" rIns="91440" bIns="45720"/>
          <a:lstStyle>
            <a:lvl1pPr algn="ctr">
              <a:defRPr smtClean="0">
                <a:solidFill>
                  <a:srgbClr val="542E8E"/>
                </a:solidFill>
              </a:defRPr>
            </a:lvl1pPr>
          </a:lstStyle>
          <a:p>
            <a:r>
              <a:rPr lang="en-US"/>
              <a:t>Click to edit Master title style</a:t>
            </a:r>
          </a:p>
        </p:txBody>
      </p:sp>
      <p:sp>
        <p:nvSpPr>
          <p:cNvPr id="3" name="Rectangle 2"/>
          <p:cNvSpPr/>
          <p:nvPr userDrawn="1"/>
        </p:nvSpPr>
        <p:spPr bwMode="auto">
          <a:xfrm>
            <a:off x="0" y="0"/>
            <a:ext cx="9189720" cy="141078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Arial" charset="0"/>
            </a:endParaRPr>
          </a:p>
        </p:txBody>
      </p:sp>
      <p:sp>
        <p:nvSpPr>
          <p:cNvPr id="9" name="Rectangle 8"/>
          <p:cNvSpPr/>
          <p:nvPr userDrawn="1"/>
        </p:nvSpPr>
        <p:spPr bwMode="auto">
          <a:xfrm>
            <a:off x="0" y="6433457"/>
            <a:ext cx="9189720" cy="59365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Arial" charset="0"/>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379" y="325696"/>
            <a:ext cx="8893743" cy="3091489"/>
          </a:xfrm>
          <a:prstGeom prst="rect">
            <a:avLst/>
          </a:prstGeom>
        </p:spPr>
      </p:pic>
      <p:sp>
        <p:nvSpPr>
          <p:cNvPr id="165898" name="Rectangle 3"/>
          <p:cNvSpPr>
            <a:spLocks noGrp="1" noChangeArrowheads="1"/>
          </p:cNvSpPr>
          <p:nvPr>
            <p:ph type="subTitle" idx="1" hasCustomPrompt="1"/>
          </p:nvPr>
        </p:nvSpPr>
        <p:spPr>
          <a:xfrm>
            <a:off x="1371600" y="5275430"/>
            <a:ext cx="6400800" cy="452599"/>
          </a:xfrm>
        </p:spPr>
        <p:txBody>
          <a:bodyPr lIns="91440" tIns="45720" rIns="91440" bIns="45720"/>
          <a:lstStyle>
            <a:lvl1pPr marL="0" marR="0" indent="0" algn="ctr" defTabSz="914400" rtl="0" eaLnBrk="1" fontAlgn="base" latinLnBrk="0" hangingPunct="1">
              <a:lnSpc>
                <a:spcPct val="100000"/>
              </a:lnSpc>
              <a:spcBef>
                <a:spcPct val="20000"/>
              </a:spcBef>
              <a:spcAft>
                <a:spcPct val="0"/>
              </a:spcAft>
              <a:buClrTx/>
              <a:buSzTx/>
              <a:buFontTx/>
              <a:buNone/>
              <a:tabLst/>
              <a:defRPr baseline="0" smtClean="0">
                <a:solidFill>
                  <a:schemeClr val="tx1"/>
                </a:solidFill>
              </a:defRPr>
            </a:lvl1pPr>
          </a:lstStyle>
          <a:p>
            <a:r>
              <a:rPr lang="en-US"/>
              <a:t>First and last name </a:t>
            </a:r>
          </a:p>
        </p:txBody>
      </p:sp>
      <p:sp>
        <p:nvSpPr>
          <p:cNvPr id="16" name="Text Placeholder 15"/>
          <p:cNvSpPr>
            <a:spLocks noGrp="1"/>
          </p:cNvSpPr>
          <p:nvPr>
            <p:ph type="body" sz="quarter" idx="10" hasCustomPrompt="1"/>
          </p:nvPr>
        </p:nvSpPr>
        <p:spPr>
          <a:xfrm>
            <a:off x="1371600" y="5769139"/>
            <a:ext cx="6400800" cy="550862"/>
          </a:xfrm>
        </p:spPr>
        <p:txBody>
          <a:bodyPr/>
          <a:lstStyle>
            <a:lvl1pPr marL="0" indent="0" algn="ctr">
              <a:buNone/>
              <a:defRPr baseline="0">
                <a:solidFill>
                  <a:schemeClr val="tx1"/>
                </a:solidFill>
              </a:defRPr>
            </a:lvl1pPr>
          </a:lstStyle>
          <a:p>
            <a:pPr lvl="0"/>
            <a:r>
              <a:rPr lang="en-US"/>
              <a:t>October 24, 2018</a:t>
            </a: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38900" y="0"/>
            <a:ext cx="20193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0"/>
            <a:ext cx="5905500" cy="6096000"/>
          </a:xfrm>
        </p:spPr>
        <p:txBody>
          <a:bodyPr vert="eaVert"/>
          <a:lstStyle/>
          <a:p>
            <a:pPr lvl="0"/>
            <a:r>
              <a:rPr lang="en-US"/>
              <a:t>Click to edit Master text styles</a:t>
            </a:r>
          </a:p>
          <a:p>
            <a:pPr lvl="1"/>
            <a:r>
              <a:rPr lang="en-US"/>
              <a:t>Second level</a:t>
            </a:r>
          </a:p>
          <a:p>
            <a:pPr lvl="2"/>
            <a:r>
              <a:rPr lang="en-US"/>
              <a:t>Third level</a:t>
            </a:r>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85800" y="1981200"/>
            <a:ext cx="3810000" cy="1981200"/>
          </a:xfrm>
        </p:spPr>
        <p:txBody>
          <a:body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p:txBody>
      </p:sp>
      <p:sp>
        <p:nvSpPr>
          <p:cNvPr id="5" name="Content Placeholder 4"/>
          <p:cNvSpPr>
            <a:spLocks noGrp="1"/>
          </p:cNvSpPr>
          <p:nvPr>
            <p:ph sz="quarter" idx="3"/>
          </p:nvPr>
        </p:nvSpPr>
        <p:spPr>
          <a:xfrm>
            <a:off x="685800" y="4114800"/>
            <a:ext cx="3810000" cy="1981200"/>
          </a:xfrm>
        </p:spPr>
        <p:txBody>
          <a:body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p:txBody>
      </p:sp>
      <p:sp>
        <p:nvSpPr>
          <p:cNvPr id="7" name="Title 1"/>
          <p:cNvSpPr>
            <a:spLocks noGrp="1"/>
          </p:cNvSpPr>
          <p:nvPr>
            <p:ph type="title"/>
          </p:nvPr>
        </p:nvSpPr>
        <p:spPr>
          <a:xfrm>
            <a:off x="-1" y="0"/>
            <a:ext cx="9144001" cy="1123122"/>
          </a:xfrm>
        </p:spPr>
        <p:txBody>
          <a:bodyPr/>
          <a:lstStyle>
            <a:lvl1pPr>
              <a:defRPr/>
            </a:lvl1pPr>
          </a:lstStyle>
          <a:p>
            <a:r>
              <a:rPr lang="en-US"/>
              <a:t>Click to edit Master title style</a:t>
            </a: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ut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0"/>
            <a:ext cx="9142413" cy="1106663"/>
          </a:xfrm>
        </p:spPr>
        <p:txBody>
          <a:bodyPr/>
          <a:lstStyle/>
          <a:p>
            <a:r>
              <a:rPr lang="en-US"/>
              <a:t>Outline</a:t>
            </a:r>
          </a:p>
        </p:txBody>
      </p:sp>
      <p:sp>
        <p:nvSpPr>
          <p:cNvPr id="4" name="Content Placeholder 2"/>
          <p:cNvSpPr>
            <a:spLocks noGrp="1"/>
          </p:cNvSpPr>
          <p:nvPr>
            <p:ph idx="1" hasCustomPrompt="1"/>
          </p:nvPr>
        </p:nvSpPr>
        <p:spPr>
          <a:xfrm>
            <a:off x="3040792" y="2027224"/>
            <a:ext cx="3064008" cy="4114800"/>
          </a:xfrm>
        </p:spPr>
        <p:txBody>
          <a:bodyPr/>
          <a:lstStyle>
            <a:lvl1pPr>
              <a:lnSpc>
                <a:spcPct val="200000"/>
              </a:lnSpc>
              <a:defRPr baseline="0"/>
            </a:lvl1pPr>
          </a:lstStyle>
          <a:p>
            <a:r>
              <a:rPr lang="en-US">
                <a:solidFill>
                  <a:schemeClr val="bg1">
                    <a:lumMod val="65000"/>
                  </a:schemeClr>
                </a:solidFill>
              </a:rPr>
              <a:t>Introduction</a:t>
            </a:r>
          </a:p>
          <a:p>
            <a:r>
              <a:rPr lang="en-US"/>
              <a:t>Next bullet</a:t>
            </a:r>
          </a:p>
          <a:p>
            <a:endParaRPr lang="en-US"/>
          </a:p>
        </p:txBody>
      </p:sp>
    </p:spTree>
    <p:extLst>
      <p:ext uri="{BB962C8B-B14F-4D97-AF65-F5344CB8AC3E}">
        <p14:creationId xmlns:p14="http://schemas.microsoft.com/office/powerpoint/2010/main" val="75872678"/>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mper Sticker">
    <p:spTree>
      <p:nvGrpSpPr>
        <p:cNvPr id="1" name=""/>
        <p:cNvGrpSpPr/>
        <p:nvPr/>
      </p:nvGrpSpPr>
      <p:grpSpPr>
        <a:xfrm>
          <a:off x="0" y="0"/>
          <a:ext cx="0" cy="0"/>
          <a:chOff x="0" y="0"/>
          <a:chExt cx="0" cy="0"/>
        </a:xfrm>
      </p:grpSpPr>
      <p:sp>
        <p:nvSpPr>
          <p:cNvPr id="6" name="Rectangle 5"/>
          <p:cNvSpPr/>
          <p:nvPr userDrawn="1"/>
        </p:nvSpPr>
        <p:spPr bwMode="auto">
          <a:xfrm>
            <a:off x="660400" y="5120639"/>
            <a:ext cx="7937500" cy="921941"/>
          </a:xfrm>
          <a:prstGeom prst="rect">
            <a:avLst/>
          </a:prstGeom>
          <a:solidFill>
            <a:srgbClr val="542E8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25000">
              <a:ln>
                <a:noFill/>
              </a:ln>
              <a:solidFill>
                <a:schemeClr val="tx1"/>
              </a:solidFill>
              <a:effectLst/>
              <a:latin typeface="Arial" charset="0"/>
            </a:endParaRPr>
          </a:p>
        </p:txBody>
      </p:sp>
      <p:sp>
        <p:nvSpPr>
          <p:cNvPr id="3" name="Content Placeholder 2"/>
          <p:cNvSpPr>
            <a:spLocks noGrp="1"/>
          </p:cNvSpPr>
          <p:nvPr>
            <p:ph idx="1"/>
          </p:nvPr>
        </p:nvSpPr>
        <p:spPr>
          <a:xfrm>
            <a:off x="791852" y="5181599"/>
            <a:ext cx="7682845" cy="799394"/>
          </a:xfrm>
        </p:spPr>
        <p:txBody>
          <a:bodyPr/>
          <a:lstStyle>
            <a:lvl1pPr marL="0" indent="0">
              <a:buNone/>
              <a:defRPr sz="1800">
                <a:solidFill>
                  <a:schemeClr val="bg1"/>
                </a:solidFill>
              </a:defRPr>
            </a:lvl1pPr>
            <a:lvl3pPr>
              <a:defRPr>
                <a:solidFill>
                  <a:schemeClr val="bg1"/>
                </a:solidFill>
              </a:defRPr>
            </a:lvl3pPr>
          </a:lstStyle>
          <a:p>
            <a:pPr lvl="0"/>
            <a:r>
              <a:rPr lang="en-US"/>
              <a:t>Click to edit Master text styles</a:t>
            </a:r>
          </a:p>
          <a:p>
            <a:pPr lvl="0"/>
            <a:endParaRPr lang="en-US"/>
          </a:p>
          <a:p>
            <a:pPr lvl="2"/>
            <a:endParaRPr lang="en-US"/>
          </a:p>
        </p:txBody>
      </p:sp>
      <p:sp>
        <p:nvSpPr>
          <p:cNvPr id="5" name="Title 1"/>
          <p:cNvSpPr>
            <a:spLocks noGrp="1"/>
          </p:cNvSpPr>
          <p:nvPr>
            <p:ph type="title"/>
          </p:nvPr>
        </p:nvSpPr>
        <p:spPr>
          <a:xfrm>
            <a:off x="-1" y="0"/>
            <a:ext cx="9144001" cy="1123122"/>
          </a:xfrm>
        </p:spPr>
        <p:txBody>
          <a:bodyPr/>
          <a:lstStyle>
            <a:lvl1pPr>
              <a:defRPr/>
            </a:lvl1pPr>
          </a:lstStyle>
          <a:p>
            <a:r>
              <a:rPr lang="en-US"/>
              <a:t>Click to edit Master title style</a:t>
            </a:r>
          </a:p>
        </p:txBody>
      </p:sp>
      <p:sp>
        <p:nvSpPr>
          <p:cNvPr id="4" name="Picture Placeholder 3"/>
          <p:cNvSpPr>
            <a:spLocks noGrp="1"/>
          </p:cNvSpPr>
          <p:nvPr>
            <p:ph type="pic" sz="quarter" idx="10"/>
          </p:nvPr>
        </p:nvSpPr>
        <p:spPr>
          <a:xfrm>
            <a:off x="660400" y="1489075"/>
            <a:ext cx="7937500" cy="3139486"/>
          </a:xfrm>
        </p:spPr>
        <p:txBody>
          <a:bodyPr/>
          <a:lstStyle/>
          <a:p>
            <a:endParaRPr lang="en-US"/>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2"/>
            <a:endParaRPr lang="en-US"/>
          </a:p>
          <a:p>
            <a:pPr lvl="2"/>
            <a:endParaRPr lang="en-US"/>
          </a:p>
        </p:txBody>
      </p:sp>
      <p:sp>
        <p:nvSpPr>
          <p:cNvPr id="5" name="Title 1"/>
          <p:cNvSpPr>
            <a:spLocks noGrp="1"/>
          </p:cNvSpPr>
          <p:nvPr>
            <p:ph type="title"/>
          </p:nvPr>
        </p:nvSpPr>
        <p:spPr>
          <a:xfrm>
            <a:off x="-1" y="0"/>
            <a:ext cx="9144001" cy="1123122"/>
          </a:xfrm>
        </p:spPr>
        <p:txBody>
          <a:bodyPr/>
          <a:lstStyle>
            <a:lvl1pPr>
              <a:defRPr/>
            </a:lvl1pPr>
          </a:lstStyle>
          <a:p>
            <a:r>
              <a:rPr lang="en-US"/>
              <a:t>Click to edit Master title style</a:t>
            </a:r>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981200"/>
            <a:ext cx="3810000" cy="4114800"/>
          </a:xfrm>
        </p:spPr>
        <p:txBody>
          <a:bodyPr/>
          <a:lstStyle>
            <a:lvl1pPr>
              <a:defRPr sz="2000"/>
            </a:lvl1pPr>
            <a:lvl2pPr>
              <a:defRPr sz="1400"/>
            </a:lvl2pPr>
            <a:lvl3pPr>
              <a:defRPr sz="12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981200"/>
            <a:ext cx="3810000" cy="4114800"/>
          </a:xfrm>
        </p:spPr>
        <p:txBody>
          <a:bodyPr/>
          <a:lstStyle>
            <a:lvl1pPr>
              <a:defRPr sz="2000"/>
            </a:lvl1pPr>
            <a:lvl2pPr>
              <a:defRPr sz="1400"/>
            </a:lvl2pPr>
            <a:lvl3pPr>
              <a:defRPr sz="12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itle 1"/>
          <p:cNvSpPr>
            <a:spLocks noGrp="1"/>
          </p:cNvSpPr>
          <p:nvPr>
            <p:ph type="title"/>
          </p:nvPr>
        </p:nvSpPr>
        <p:spPr>
          <a:xfrm>
            <a:off x="-1" y="0"/>
            <a:ext cx="9144001" cy="1123122"/>
          </a:xfrm>
        </p:spPr>
        <p:txBody>
          <a:bodyPr/>
          <a:lstStyle>
            <a:lvl1pPr>
              <a:defRPr/>
            </a:lvl1pPr>
          </a:lstStyle>
          <a:p>
            <a:r>
              <a:rPr lang="en-US"/>
              <a:t>Click to edit Master title style</a:t>
            </a: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1" cy="1123122"/>
          </a:xfrm>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457200" y="1535113"/>
            <a:ext cx="4040188" cy="639762"/>
          </a:xfrm>
        </p:spPr>
        <p:txBody>
          <a:bodyPr anchor="b"/>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a:t>
            </a:r>
            <a:br>
              <a:rPr lang="en-US"/>
            </a:br>
            <a:r>
              <a:rPr lang="en-US"/>
              <a:t>text styles</a:t>
            </a:r>
          </a:p>
        </p:txBody>
      </p:sp>
      <p:sp>
        <p:nvSpPr>
          <p:cNvPr id="4" name="Content Placeholder 3"/>
          <p:cNvSpPr>
            <a:spLocks noGrp="1"/>
          </p:cNvSpPr>
          <p:nvPr>
            <p:ph sz="half" idx="2"/>
          </p:nvPr>
        </p:nvSpPr>
        <p:spPr>
          <a:xfrm>
            <a:off x="457200" y="2174875"/>
            <a:ext cx="4040188" cy="3951288"/>
          </a:xfrm>
        </p:spPr>
        <p:txBody>
          <a:bodyPr/>
          <a:lstStyle>
            <a:lvl1pPr>
              <a:defRPr sz="2000"/>
            </a:lvl1pPr>
            <a:lvl2pPr>
              <a:defRPr sz="1400"/>
            </a:lvl2pPr>
            <a:lvl3pPr>
              <a:defRPr sz="12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hasCustomPrompt="1"/>
          </p:nvPr>
        </p:nvSpPr>
        <p:spPr>
          <a:xfrm>
            <a:off x="4645025" y="1535113"/>
            <a:ext cx="4041775" cy="639762"/>
          </a:xfrm>
        </p:spPr>
        <p:txBody>
          <a:bodyPr anchor="b"/>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a:t>
            </a:r>
            <a:br>
              <a:rPr lang="en-US"/>
            </a:br>
            <a:r>
              <a:rPr lang="en-US"/>
              <a:t>text styles</a:t>
            </a:r>
          </a:p>
        </p:txBody>
      </p:sp>
      <p:sp>
        <p:nvSpPr>
          <p:cNvPr id="6" name="Content Placeholder 5"/>
          <p:cNvSpPr>
            <a:spLocks noGrp="1"/>
          </p:cNvSpPr>
          <p:nvPr>
            <p:ph sz="quarter" idx="4"/>
          </p:nvPr>
        </p:nvSpPr>
        <p:spPr>
          <a:xfrm>
            <a:off x="4645025" y="2174875"/>
            <a:ext cx="4041775" cy="3951288"/>
          </a:xfrm>
        </p:spPr>
        <p:txBody>
          <a:bodyPr/>
          <a:lstStyle>
            <a:lvl1pPr>
              <a:defRPr sz="2000"/>
            </a:lvl1pPr>
            <a:lvl2pPr>
              <a:defRPr sz="1400"/>
            </a:lvl2pPr>
            <a:lvl3pPr>
              <a:defRPr sz="12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1" y="0"/>
            <a:ext cx="9144001" cy="1123122"/>
          </a:xfrm>
        </p:spPr>
        <p:txBody>
          <a:bodyPr/>
          <a:lstStyle>
            <a:lvl1pPr>
              <a:defRPr/>
            </a:lvl1pPr>
          </a:lstStyle>
          <a:p>
            <a:r>
              <a:rPr lang="en-US"/>
              <a:t>Click to edit Master title style</a:t>
            </a:r>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510748"/>
            <a:ext cx="3008313" cy="916323"/>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1510748"/>
            <a:ext cx="5111750" cy="4615415"/>
          </a:xfrm>
        </p:spPr>
        <p:txBody>
          <a:bodyPr/>
          <a:lstStyle>
            <a:lvl1pPr>
              <a:defRPr sz="2000"/>
            </a:lvl1pPr>
            <a:lvl2pPr>
              <a:defRPr sz="1400"/>
            </a:lvl2pPr>
            <a:lvl3pPr>
              <a:defRPr sz="1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457200" y="2534478"/>
            <a:ext cx="3008313" cy="359168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tle 1"/>
          <p:cNvSpPr txBox="1">
            <a:spLocks/>
          </p:cNvSpPr>
          <p:nvPr userDrawn="1"/>
        </p:nvSpPr>
        <p:spPr bwMode="auto">
          <a:xfrm>
            <a:off x="-1" y="0"/>
            <a:ext cx="9144001" cy="1123122"/>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algn="ctr" rtl="0" eaLnBrk="1" fontAlgn="base" hangingPunct="1">
              <a:lnSpc>
                <a:spcPct val="85000"/>
              </a:lnSpc>
              <a:spcBef>
                <a:spcPct val="0"/>
              </a:spcBef>
              <a:spcAft>
                <a:spcPct val="0"/>
              </a:spcAft>
              <a:defRPr sz="3000" b="1">
                <a:solidFill>
                  <a:srgbClr val="492F92"/>
                </a:solidFill>
                <a:latin typeface="Verdana" charset="0"/>
                <a:ea typeface="Verdana" charset="0"/>
                <a:cs typeface="Verdana" charset="0"/>
              </a:defRPr>
            </a:lvl1pPr>
            <a:lvl2pPr algn="ctr" rtl="0" eaLnBrk="1" fontAlgn="base" hangingPunct="1">
              <a:lnSpc>
                <a:spcPct val="85000"/>
              </a:lnSpc>
              <a:spcBef>
                <a:spcPct val="0"/>
              </a:spcBef>
              <a:spcAft>
                <a:spcPct val="0"/>
              </a:spcAft>
              <a:defRPr sz="3200" b="1">
                <a:solidFill>
                  <a:schemeClr val="tx2"/>
                </a:solidFill>
                <a:latin typeface="Arial" charset="0"/>
              </a:defRPr>
            </a:lvl2pPr>
            <a:lvl3pPr algn="ctr" rtl="0" eaLnBrk="1" fontAlgn="base" hangingPunct="1">
              <a:lnSpc>
                <a:spcPct val="85000"/>
              </a:lnSpc>
              <a:spcBef>
                <a:spcPct val="0"/>
              </a:spcBef>
              <a:spcAft>
                <a:spcPct val="0"/>
              </a:spcAft>
              <a:defRPr sz="3200" b="1">
                <a:solidFill>
                  <a:schemeClr val="tx2"/>
                </a:solidFill>
                <a:latin typeface="Arial" charset="0"/>
              </a:defRPr>
            </a:lvl3pPr>
            <a:lvl4pPr algn="ctr" rtl="0" eaLnBrk="1" fontAlgn="base" hangingPunct="1">
              <a:lnSpc>
                <a:spcPct val="85000"/>
              </a:lnSpc>
              <a:spcBef>
                <a:spcPct val="0"/>
              </a:spcBef>
              <a:spcAft>
                <a:spcPct val="0"/>
              </a:spcAft>
              <a:defRPr sz="3200" b="1">
                <a:solidFill>
                  <a:schemeClr val="tx2"/>
                </a:solidFill>
                <a:latin typeface="Arial" charset="0"/>
              </a:defRPr>
            </a:lvl4pPr>
            <a:lvl5pPr algn="ctr" rtl="0" eaLnBrk="1" fontAlgn="base" hangingPunct="1">
              <a:lnSpc>
                <a:spcPct val="85000"/>
              </a:lnSpc>
              <a:spcBef>
                <a:spcPct val="0"/>
              </a:spcBef>
              <a:spcAft>
                <a:spcPct val="0"/>
              </a:spcAft>
              <a:defRPr sz="3200" b="1">
                <a:solidFill>
                  <a:schemeClr val="tx2"/>
                </a:solidFill>
                <a:latin typeface="Arial" charset="0"/>
              </a:defRPr>
            </a:lvl5pPr>
            <a:lvl6pPr marL="457200" algn="ctr" rtl="0" eaLnBrk="1" fontAlgn="base" hangingPunct="1">
              <a:lnSpc>
                <a:spcPct val="85000"/>
              </a:lnSpc>
              <a:spcBef>
                <a:spcPct val="0"/>
              </a:spcBef>
              <a:spcAft>
                <a:spcPct val="0"/>
              </a:spcAft>
              <a:defRPr sz="3200" b="1">
                <a:solidFill>
                  <a:schemeClr val="tx2"/>
                </a:solidFill>
                <a:latin typeface="Arial" charset="0"/>
              </a:defRPr>
            </a:lvl6pPr>
            <a:lvl7pPr marL="914400" algn="ctr" rtl="0" eaLnBrk="1" fontAlgn="base" hangingPunct="1">
              <a:lnSpc>
                <a:spcPct val="85000"/>
              </a:lnSpc>
              <a:spcBef>
                <a:spcPct val="0"/>
              </a:spcBef>
              <a:spcAft>
                <a:spcPct val="0"/>
              </a:spcAft>
              <a:defRPr sz="3200" b="1">
                <a:solidFill>
                  <a:schemeClr val="tx2"/>
                </a:solidFill>
                <a:latin typeface="Arial" charset="0"/>
              </a:defRPr>
            </a:lvl7pPr>
            <a:lvl8pPr marL="1371600" algn="ctr" rtl="0" eaLnBrk="1" fontAlgn="base" hangingPunct="1">
              <a:lnSpc>
                <a:spcPct val="85000"/>
              </a:lnSpc>
              <a:spcBef>
                <a:spcPct val="0"/>
              </a:spcBef>
              <a:spcAft>
                <a:spcPct val="0"/>
              </a:spcAft>
              <a:defRPr sz="3200" b="1">
                <a:solidFill>
                  <a:schemeClr val="tx2"/>
                </a:solidFill>
                <a:latin typeface="Arial" charset="0"/>
              </a:defRPr>
            </a:lvl8pPr>
            <a:lvl9pPr marL="1828800" algn="ctr" rtl="0" eaLnBrk="1" fontAlgn="base" hangingPunct="1">
              <a:lnSpc>
                <a:spcPct val="85000"/>
              </a:lnSpc>
              <a:spcBef>
                <a:spcPct val="0"/>
              </a:spcBef>
              <a:spcAft>
                <a:spcPct val="0"/>
              </a:spcAft>
              <a:defRPr sz="3200" b="1">
                <a:solidFill>
                  <a:schemeClr val="tx2"/>
                </a:solidFill>
                <a:latin typeface="Arial" charset="0"/>
              </a:defRPr>
            </a:lvl9pPr>
          </a:lstStyle>
          <a:p>
            <a:r>
              <a:rPr lang="en-US" kern="0"/>
              <a:t>Click to edit Master title style</a:t>
            </a:r>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p:txBody>
      </p:sp>
      <p:sp>
        <p:nvSpPr>
          <p:cNvPr id="4" name="Title 1"/>
          <p:cNvSpPr>
            <a:spLocks noGrp="1"/>
          </p:cNvSpPr>
          <p:nvPr>
            <p:ph type="title"/>
          </p:nvPr>
        </p:nvSpPr>
        <p:spPr>
          <a:xfrm>
            <a:off x="-1" y="0"/>
            <a:ext cx="9144001" cy="1123122"/>
          </a:xfrm>
        </p:spPr>
        <p:txBody>
          <a:bodyPr/>
          <a:lstStyle>
            <a:lvl1pPr>
              <a:defRPr/>
            </a:lvl1pPr>
          </a:lstStyle>
          <a:p>
            <a:r>
              <a:rPr lang="en-US"/>
              <a:t>Click to edit Master title style</a:t>
            </a:r>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 y="77963"/>
            <a:ext cx="9142413" cy="10287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685800" y="1304925"/>
            <a:ext cx="77724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2" name="Line 8"/>
          <p:cNvSpPr>
            <a:spLocks noChangeShapeType="1"/>
          </p:cNvSpPr>
          <p:nvPr userDrawn="1"/>
        </p:nvSpPr>
        <p:spPr bwMode="auto">
          <a:xfrm>
            <a:off x="0" y="1106663"/>
            <a:ext cx="9142413" cy="0"/>
          </a:xfrm>
          <a:prstGeom prst="line">
            <a:avLst/>
          </a:prstGeom>
          <a:noFill/>
          <a:ln w="28575">
            <a:solidFill>
              <a:schemeClr val="tx1"/>
            </a:solidFill>
            <a:round/>
            <a:headEnd type="none" w="sm" len="sm"/>
            <a:tailEnd type="none" w="sm" len="sm"/>
          </a:ln>
          <a:effectLst/>
        </p:spPr>
        <p:txBody>
          <a:bodyPr wrap="none" anchor="ctr"/>
          <a:lstStyle/>
          <a:p>
            <a:pPr>
              <a:defRPr/>
            </a:pPr>
            <a:endParaRPr lang="en-US">
              <a:solidFill>
                <a:srgbClr val="000000"/>
              </a:solidFill>
              <a:latin typeface="Arial" charset="0"/>
            </a:endParaRPr>
          </a:p>
        </p:txBody>
      </p:sp>
      <p:sp>
        <p:nvSpPr>
          <p:cNvPr id="1032" name="Line 8"/>
          <p:cNvSpPr>
            <a:spLocks noChangeShapeType="1"/>
          </p:cNvSpPr>
          <p:nvPr userDrawn="1"/>
        </p:nvSpPr>
        <p:spPr bwMode="auto">
          <a:xfrm>
            <a:off x="-4763" y="6503023"/>
            <a:ext cx="9156413" cy="0"/>
          </a:xfrm>
          <a:prstGeom prst="line">
            <a:avLst/>
          </a:prstGeom>
          <a:noFill/>
          <a:ln w="28575">
            <a:solidFill>
              <a:srgbClr val="000000"/>
            </a:solidFill>
            <a:round/>
            <a:headEnd type="none" w="sm" len="sm"/>
            <a:tailEnd type="none" w="sm" len="sm"/>
          </a:ln>
          <a:effectLst/>
        </p:spPr>
        <p:txBody>
          <a:bodyPr wrap="none" anchor="ctr"/>
          <a:lstStyle/>
          <a:p>
            <a:pPr>
              <a:defRPr/>
            </a:pPr>
            <a:endParaRPr lang="en-US">
              <a:solidFill>
                <a:srgbClr val="000000"/>
              </a:solidFill>
              <a:latin typeface="Arial" charset="0"/>
            </a:endParaRPr>
          </a:p>
        </p:txBody>
      </p:sp>
      <p:cxnSp>
        <p:nvCxnSpPr>
          <p:cNvPr id="8" name="Straight Connector 7"/>
          <p:cNvCxnSpPr/>
          <p:nvPr userDrawn="1"/>
        </p:nvCxnSpPr>
        <p:spPr bwMode="auto">
          <a:xfrm>
            <a:off x="0" y="6447421"/>
            <a:ext cx="9151650" cy="0"/>
          </a:xfrm>
          <a:prstGeom prst="line">
            <a:avLst/>
          </a:prstGeom>
          <a:solidFill>
            <a:schemeClr val="accent1"/>
          </a:solidFill>
          <a:ln w="28575" cap="flat" cmpd="sng" algn="ctr">
            <a:solidFill>
              <a:srgbClr val="542E8E"/>
            </a:solidFill>
            <a:prstDash val="solid"/>
            <a:round/>
            <a:headEnd type="none" w="med" len="med"/>
            <a:tailEnd type="none" w="med" len="med"/>
          </a:ln>
          <a:effectLst/>
        </p:spPr>
      </p:cxnSp>
      <p:pic>
        <p:nvPicPr>
          <p:cNvPr id="3" name="Picture 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42652" y="93489"/>
            <a:ext cx="1233917" cy="985374"/>
          </a:xfrm>
          <a:prstGeom prst="rect">
            <a:avLst/>
          </a:prstGeom>
        </p:spPr>
      </p:pic>
      <p:sp>
        <p:nvSpPr>
          <p:cNvPr id="4" name="TextBox 3"/>
          <p:cNvSpPr txBox="1"/>
          <p:nvPr userDrawn="1"/>
        </p:nvSpPr>
        <p:spPr>
          <a:xfrm>
            <a:off x="168965" y="6546810"/>
            <a:ext cx="2415209" cy="230832"/>
          </a:xfrm>
          <a:prstGeom prst="rect">
            <a:avLst/>
          </a:prstGeom>
          <a:noFill/>
        </p:spPr>
        <p:txBody>
          <a:bodyPr wrap="square" rtlCol="0">
            <a:spAutoFit/>
          </a:bodyPr>
          <a:lstStyle/>
          <a:p>
            <a:fld id="{0F96C014-7169-D944-83FB-C5B3A12E9039}" type="datetime4">
              <a:rPr lang="en-US" sz="900" smtClean="0">
                <a:latin typeface="Verdana" charset="0"/>
                <a:ea typeface="Verdana" charset="0"/>
                <a:cs typeface="Verdana" charset="0"/>
              </a:rPr>
              <a:t>November 1, 2022</a:t>
            </a:fld>
            <a:endParaRPr lang="en-US" sz="900">
              <a:latin typeface="Verdana" charset="0"/>
              <a:ea typeface="Verdana" charset="0"/>
              <a:cs typeface="Verdana" charset="0"/>
            </a:endParaRPr>
          </a:p>
        </p:txBody>
      </p:sp>
      <p:sp>
        <p:nvSpPr>
          <p:cNvPr id="9" name="TextBox 8"/>
          <p:cNvSpPr txBox="1"/>
          <p:nvPr userDrawn="1"/>
        </p:nvSpPr>
        <p:spPr>
          <a:xfrm>
            <a:off x="7381188" y="6559354"/>
            <a:ext cx="1602092" cy="230832"/>
          </a:xfrm>
          <a:prstGeom prst="rect">
            <a:avLst/>
          </a:prstGeom>
          <a:noFill/>
        </p:spPr>
        <p:txBody>
          <a:bodyPr wrap="square" rtlCol="0">
            <a:spAutoFit/>
          </a:bodyPr>
          <a:lstStyle/>
          <a:p>
            <a:pPr algn="r"/>
            <a:fld id="{66311D12-24B4-1040-A111-85CE3EB34CFF}" type="slidenum">
              <a:rPr lang="en-US" sz="900" smtClean="0">
                <a:latin typeface="Verdana" charset="0"/>
                <a:ea typeface="Verdana" charset="0"/>
                <a:cs typeface="Verdana" charset="0"/>
              </a:rPr>
              <a:pPr algn="r"/>
              <a:t>‹#›</a:t>
            </a:fld>
            <a:endParaRPr lang="en-US" sz="900">
              <a:latin typeface="Verdana" charset="0"/>
              <a:ea typeface="Verdana" charset="0"/>
              <a:cs typeface="Verdana" charset="0"/>
            </a:endParaRPr>
          </a:p>
        </p:txBody>
      </p:sp>
    </p:spTree>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04" r:id="rId4"/>
    <p:sldLayoutId id="2147483906" r:id="rId5"/>
    <p:sldLayoutId id="2147483907" r:id="rId6"/>
    <p:sldLayoutId id="2147483908" r:id="rId7"/>
    <p:sldLayoutId id="2147483910" r:id="rId8"/>
    <p:sldLayoutId id="2147483912" r:id="rId9"/>
    <p:sldLayoutId id="2147483913" r:id="rId10"/>
    <p:sldLayoutId id="2147483914" r:id="rId11"/>
  </p:sldLayoutIdLst>
  <p:transition spd="slow">
    <p:fade/>
  </p:transition>
  <p:hf sldNum="0" hdr="0" ftr="0" dt="0"/>
  <p:txStyles>
    <p:titleStyle>
      <a:lvl1pPr algn="ctr" rtl="0" eaLnBrk="1" fontAlgn="base" hangingPunct="1">
        <a:lnSpc>
          <a:spcPct val="85000"/>
        </a:lnSpc>
        <a:spcBef>
          <a:spcPct val="0"/>
        </a:spcBef>
        <a:spcAft>
          <a:spcPct val="0"/>
        </a:spcAft>
        <a:defRPr sz="3000" b="1">
          <a:solidFill>
            <a:srgbClr val="542E8E"/>
          </a:solidFill>
          <a:latin typeface="Verdana" charset="0"/>
          <a:ea typeface="Verdana" charset="0"/>
          <a:cs typeface="Verdana" charset="0"/>
        </a:defRPr>
      </a:lvl1pPr>
      <a:lvl2pPr algn="ctr" rtl="0" eaLnBrk="1" fontAlgn="base" hangingPunct="1">
        <a:lnSpc>
          <a:spcPct val="85000"/>
        </a:lnSpc>
        <a:spcBef>
          <a:spcPct val="0"/>
        </a:spcBef>
        <a:spcAft>
          <a:spcPct val="0"/>
        </a:spcAft>
        <a:defRPr sz="3200" b="1">
          <a:solidFill>
            <a:schemeClr val="tx2"/>
          </a:solidFill>
          <a:latin typeface="Arial" charset="0"/>
        </a:defRPr>
      </a:lvl2pPr>
      <a:lvl3pPr algn="ctr" rtl="0" eaLnBrk="1" fontAlgn="base" hangingPunct="1">
        <a:lnSpc>
          <a:spcPct val="85000"/>
        </a:lnSpc>
        <a:spcBef>
          <a:spcPct val="0"/>
        </a:spcBef>
        <a:spcAft>
          <a:spcPct val="0"/>
        </a:spcAft>
        <a:defRPr sz="3200" b="1">
          <a:solidFill>
            <a:schemeClr val="tx2"/>
          </a:solidFill>
          <a:latin typeface="Arial" charset="0"/>
        </a:defRPr>
      </a:lvl3pPr>
      <a:lvl4pPr algn="ctr" rtl="0" eaLnBrk="1" fontAlgn="base" hangingPunct="1">
        <a:lnSpc>
          <a:spcPct val="85000"/>
        </a:lnSpc>
        <a:spcBef>
          <a:spcPct val="0"/>
        </a:spcBef>
        <a:spcAft>
          <a:spcPct val="0"/>
        </a:spcAft>
        <a:defRPr sz="3200" b="1">
          <a:solidFill>
            <a:schemeClr val="tx2"/>
          </a:solidFill>
          <a:latin typeface="Arial" charset="0"/>
        </a:defRPr>
      </a:lvl4pPr>
      <a:lvl5pPr algn="ctr" rtl="0" eaLnBrk="1" fontAlgn="base" hangingPunct="1">
        <a:lnSpc>
          <a:spcPct val="85000"/>
        </a:lnSpc>
        <a:spcBef>
          <a:spcPct val="0"/>
        </a:spcBef>
        <a:spcAft>
          <a:spcPct val="0"/>
        </a:spcAft>
        <a:defRPr sz="3200" b="1">
          <a:solidFill>
            <a:schemeClr val="tx2"/>
          </a:solidFill>
          <a:latin typeface="Arial" charset="0"/>
        </a:defRPr>
      </a:lvl5pPr>
      <a:lvl6pPr marL="457200" algn="ctr" rtl="0" eaLnBrk="1" fontAlgn="base" hangingPunct="1">
        <a:lnSpc>
          <a:spcPct val="85000"/>
        </a:lnSpc>
        <a:spcBef>
          <a:spcPct val="0"/>
        </a:spcBef>
        <a:spcAft>
          <a:spcPct val="0"/>
        </a:spcAft>
        <a:defRPr sz="3200" b="1">
          <a:solidFill>
            <a:schemeClr val="tx2"/>
          </a:solidFill>
          <a:latin typeface="Arial" charset="0"/>
        </a:defRPr>
      </a:lvl6pPr>
      <a:lvl7pPr marL="914400" algn="ctr" rtl="0" eaLnBrk="1" fontAlgn="base" hangingPunct="1">
        <a:lnSpc>
          <a:spcPct val="85000"/>
        </a:lnSpc>
        <a:spcBef>
          <a:spcPct val="0"/>
        </a:spcBef>
        <a:spcAft>
          <a:spcPct val="0"/>
        </a:spcAft>
        <a:defRPr sz="3200" b="1">
          <a:solidFill>
            <a:schemeClr val="tx2"/>
          </a:solidFill>
          <a:latin typeface="Arial" charset="0"/>
        </a:defRPr>
      </a:lvl7pPr>
      <a:lvl8pPr marL="1371600" algn="ctr" rtl="0" eaLnBrk="1" fontAlgn="base" hangingPunct="1">
        <a:lnSpc>
          <a:spcPct val="85000"/>
        </a:lnSpc>
        <a:spcBef>
          <a:spcPct val="0"/>
        </a:spcBef>
        <a:spcAft>
          <a:spcPct val="0"/>
        </a:spcAft>
        <a:defRPr sz="3200" b="1">
          <a:solidFill>
            <a:schemeClr val="tx2"/>
          </a:solidFill>
          <a:latin typeface="Arial" charset="0"/>
        </a:defRPr>
      </a:lvl8pPr>
      <a:lvl9pPr marL="1828800" algn="ctr" rtl="0" eaLnBrk="1" fontAlgn="base" hangingPunct="1">
        <a:lnSpc>
          <a:spcPct val="85000"/>
        </a:lnSpc>
        <a:spcBef>
          <a:spcPct val="0"/>
        </a:spcBef>
        <a:spcAft>
          <a:spcPct val="0"/>
        </a:spcAft>
        <a:defRPr sz="3200" b="1">
          <a:solidFill>
            <a:schemeClr val="tx2"/>
          </a:solidFill>
          <a:latin typeface="Arial" charset="0"/>
        </a:defRPr>
      </a:lvl9pPr>
    </p:titleStyle>
    <p:bodyStyle>
      <a:lvl1pPr marL="342900" indent="-342900" algn="l" rtl="0" eaLnBrk="1" fontAlgn="base" hangingPunct="1">
        <a:spcBef>
          <a:spcPct val="20000"/>
        </a:spcBef>
        <a:spcAft>
          <a:spcPct val="0"/>
        </a:spcAft>
        <a:buChar char="•"/>
        <a:defRPr sz="2000" b="1">
          <a:solidFill>
            <a:srgbClr val="542E8E"/>
          </a:solidFill>
          <a:latin typeface="Verdana" charset="0"/>
          <a:ea typeface="Verdana" charset="0"/>
          <a:cs typeface="Verdana" charset="0"/>
        </a:defRPr>
      </a:lvl1pPr>
      <a:lvl2pPr marL="742950" indent="-285750" algn="l" rtl="0" eaLnBrk="1" fontAlgn="base" hangingPunct="1">
        <a:spcBef>
          <a:spcPct val="20000"/>
        </a:spcBef>
        <a:spcAft>
          <a:spcPct val="0"/>
        </a:spcAft>
        <a:buChar char="–"/>
        <a:defRPr sz="1400">
          <a:solidFill>
            <a:srgbClr val="000000"/>
          </a:solidFill>
          <a:latin typeface="Verdana" charset="0"/>
          <a:ea typeface="Verdana" charset="0"/>
          <a:cs typeface="Verdana" charset="0"/>
        </a:defRPr>
      </a:lvl2pPr>
      <a:lvl3pPr marL="1143000" indent="-228600" algn="l" rtl="0" eaLnBrk="1" fontAlgn="base" hangingPunct="1">
        <a:spcBef>
          <a:spcPct val="20000"/>
        </a:spcBef>
        <a:spcAft>
          <a:spcPct val="0"/>
        </a:spcAft>
        <a:buFont typeface="Times New Roman" pitchFamily="18" charset="0"/>
        <a:buChar char="−"/>
        <a:defRPr sz="1200">
          <a:solidFill>
            <a:schemeClr val="tx1"/>
          </a:solidFill>
          <a:latin typeface="Verdana" charset="0"/>
          <a:ea typeface="Verdana" charset="0"/>
          <a:cs typeface="Verdana" charset="0"/>
        </a:defRPr>
      </a:lvl3pPr>
      <a:lvl4pPr marL="1371600" indent="0" algn="l" rtl="0" eaLnBrk="1" fontAlgn="base" hangingPunct="1">
        <a:spcBef>
          <a:spcPct val="20000"/>
        </a:spcBef>
        <a:spcAft>
          <a:spcPct val="0"/>
        </a:spcAft>
        <a:buNone/>
        <a:defRPr sz="1200">
          <a:solidFill>
            <a:schemeClr val="tx1"/>
          </a:solidFill>
          <a:latin typeface="Arial" pitchFamily="34" charset="0"/>
        </a:defRPr>
      </a:lvl4pPr>
      <a:lvl5pPr marL="1828800" indent="0" algn="l" rtl="0" eaLnBrk="1" fontAlgn="base" hangingPunct="1">
        <a:spcBef>
          <a:spcPct val="20000"/>
        </a:spcBef>
        <a:spcAft>
          <a:spcPct val="0"/>
        </a:spcAft>
        <a:buNone/>
        <a:defRPr sz="1000">
          <a:solidFill>
            <a:schemeClr val="tx1"/>
          </a:solidFill>
          <a:latin typeface="Arial" pitchFamily="34" charset="0"/>
        </a:defRPr>
      </a:lvl5pPr>
      <a:lvl6pPr marL="2514600" indent="-228600" algn="l" rtl="0" eaLnBrk="1" fontAlgn="base" hangingPunct="1">
        <a:spcBef>
          <a:spcPct val="20000"/>
        </a:spcBef>
        <a:spcAft>
          <a:spcPct val="0"/>
        </a:spcAft>
        <a:buChar char="»"/>
        <a:defRPr sz="1000">
          <a:solidFill>
            <a:schemeClr val="tx1"/>
          </a:solidFill>
          <a:latin typeface="+mn-lt"/>
        </a:defRPr>
      </a:lvl6pPr>
      <a:lvl7pPr marL="2971800" indent="-228600" algn="l" rtl="0" eaLnBrk="1" fontAlgn="base" hangingPunct="1">
        <a:spcBef>
          <a:spcPct val="20000"/>
        </a:spcBef>
        <a:spcAft>
          <a:spcPct val="0"/>
        </a:spcAft>
        <a:buChar char="»"/>
        <a:defRPr sz="1000">
          <a:solidFill>
            <a:schemeClr val="tx1"/>
          </a:solidFill>
          <a:latin typeface="+mn-lt"/>
        </a:defRPr>
      </a:lvl7pPr>
      <a:lvl8pPr marL="3429000" indent="-228600" algn="l" rtl="0" eaLnBrk="1" fontAlgn="base" hangingPunct="1">
        <a:spcBef>
          <a:spcPct val="20000"/>
        </a:spcBef>
        <a:spcAft>
          <a:spcPct val="0"/>
        </a:spcAft>
        <a:buChar char="»"/>
        <a:defRPr sz="1000">
          <a:solidFill>
            <a:schemeClr val="tx1"/>
          </a:solidFill>
          <a:latin typeface="+mn-lt"/>
        </a:defRPr>
      </a:lvl8pPr>
      <a:lvl9pPr marL="3886200" indent="-228600" algn="l" rtl="0" eaLnBrk="1" fontAlgn="base" hangingPunct="1">
        <a:spcBef>
          <a:spcPct val="20000"/>
        </a:spcBef>
        <a:spcAft>
          <a:spcPct val="0"/>
        </a:spcAft>
        <a:buChar char="»"/>
        <a:defRPr sz="1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8ACA-392E-344B-9272-C8C18A5650F1}"/>
              </a:ext>
            </a:extLst>
          </p:cNvPr>
          <p:cNvSpPr>
            <a:spLocks noGrp="1"/>
          </p:cNvSpPr>
          <p:nvPr>
            <p:ph type="ctrTitle"/>
          </p:nvPr>
        </p:nvSpPr>
        <p:spPr>
          <a:xfrm>
            <a:off x="252113" y="3320858"/>
            <a:ext cx="8635855" cy="1088571"/>
          </a:xfrm>
        </p:spPr>
        <p:txBody>
          <a:bodyPr/>
          <a:lstStyle/>
          <a:p>
            <a:r>
              <a:rPr lang="en-US" dirty="0">
                <a:latin typeface="Times New Roman" panose="02020603050405020304" pitchFamily="18" charset="0"/>
                <a:cs typeface="Times New Roman" panose="02020603050405020304" pitchFamily="18" charset="0"/>
              </a:rPr>
              <a:t>Hollywood Movies Exploratory Analysis and Visualization</a:t>
            </a:r>
          </a:p>
        </p:txBody>
      </p:sp>
      <p:sp>
        <p:nvSpPr>
          <p:cNvPr id="3" name="Subtitle 2">
            <a:extLst>
              <a:ext uri="{FF2B5EF4-FFF2-40B4-BE49-F238E27FC236}">
                <a16:creationId xmlns:a16="http://schemas.microsoft.com/office/drawing/2014/main" id="{C2A5F387-DD32-E24D-B103-AA4A7D34F958}"/>
              </a:ext>
            </a:extLst>
          </p:cNvPr>
          <p:cNvSpPr>
            <a:spLocks noGrp="1"/>
          </p:cNvSpPr>
          <p:nvPr>
            <p:ph type="subTitle" idx="1"/>
          </p:nvPr>
        </p:nvSpPr>
        <p:spPr>
          <a:xfrm>
            <a:off x="420624" y="4553565"/>
            <a:ext cx="8467344" cy="1088571"/>
          </a:xfrm>
        </p:spPr>
        <p:txBody>
          <a:bodyPr/>
          <a:lstStyle/>
          <a:p>
            <a:r>
              <a:rPr lang="en-US" sz="2400" dirty="0" err="1">
                <a:latin typeface="+mn-lt"/>
              </a:rPr>
              <a:t>Yordanos</a:t>
            </a:r>
            <a:r>
              <a:rPr lang="en-US" sz="2400" dirty="0">
                <a:latin typeface="+mn-lt"/>
              </a:rPr>
              <a:t> </a:t>
            </a:r>
            <a:r>
              <a:rPr lang="en-US" sz="2400" dirty="0" err="1">
                <a:latin typeface="+mn-lt"/>
              </a:rPr>
              <a:t>Jewani</a:t>
            </a:r>
            <a:endParaRPr lang="en-US" sz="2400" dirty="0">
              <a:latin typeface="+mn-lt"/>
            </a:endParaRPr>
          </a:p>
          <a:p>
            <a:r>
              <a:rPr lang="en-US" b="0" dirty="0">
                <a:latin typeface="+mn-lt"/>
              </a:rPr>
              <a:t>Data Wrangling and Exploratory Data Analysis(SP 2022_CAP5320.01 I&amp;T)</a:t>
            </a:r>
          </a:p>
        </p:txBody>
      </p:sp>
      <p:sp>
        <p:nvSpPr>
          <p:cNvPr id="4" name="Text Placeholder 3">
            <a:extLst>
              <a:ext uri="{FF2B5EF4-FFF2-40B4-BE49-F238E27FC236}">
                <a16:creationId xmlns:a16="http://schemas.microsoft.com/office/drawing/2014/main" id="{2CC5B78E-5515-0C49-80E6-DC4EF4A06E5C}"/>
              </a:ext>
            </a:extLst>
          </p:cNvPr>
          <p:cNvSpPr>
            <a:spLocks noGrp="1"/>
          </p:cNvSpPr>
          <p:nvPr>
            <p:ph type="body" sz="quarter" idx="10"/>
          </p:nvPr>
        </p:nvSpPr>
        <p:spPr>
          <a:xfrm>
            <a:off x="1371600" y="6055166"/>
            <a:ext cx="6400800" cy="550862"/>
          </a:xfrm>
        </p:spPr>
        <p:txBody>
          <a:bodyPr/>
          <a:lstStyle/>
          <a:p>
            <a:r>
              <a:rPr lang="en-US" dirty="0">
                <a:latin typeface="+mn-lt"/>
              </a:rPr>
              <a:t>April 29</a:t>
            </a:r>
            <a:r>
              <a:rPr lang="en-US" baseline="30000" dirty="0">
                <a:latin typeface="+mn-lt"/>
              </a:rPr>
              <a:t>th</a:t>
            </a:r>
            <a:r>
              <a:rPr lang="en-US" dirty="0">
                <a:latin typeface="+mn-lt"/>
              </a:rPr>
              <a:t>, 2022</a:t>
            </a:r>
          </a:p>
        </p:txBody>
      </p:sp>
    </p:spTree>
    <p:extLst>
      <p:ext uri="{BB962C8B-B14F-4D97-AF65-F5344CB8AC3E}">
        <p14:creationId xmlns:p14="http://schemas.microsoft.com/office/powerpoint/2010/main" val="4099031145"/>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5FDA-A28F-4EE5-BE70-1B5AD9BC7D59}"/>
              </a:ext>
            </a:extLst>
          </p:cNvPr>
          <p:cNvSpPr>
            <a:spLocks noGrp="1"/>
          </p:cNvSpPr>
          <p:nvPr>
            <p:ph type="title"/>
          </p:nvPr>
        </p:nvSpPr>
        <p:spPr>
          <a:xfrm>
            <a:off x="0" y="0"/>
            <a:ext cx="9144001" cy="1121229"/>
          </a:xfrm>
        </p:spPr>
        <p:txBody>
          <a:bodyPr/>
          <a:lstStyle/>
          <a:p>
            <a:br>
              <a:rPr lang="en-US" sz="2800" dirty="0">
                <a:latin typeface="+mn-lt"/>
              </a:rPr>
            </a:br>
            <a:br>
              <a:rPr lang="en-US" dirty="0"/>
            </a:br>
            <a:endParaRPr lang="en-US" dirty="0"/>
          </a:p>
        </p:txBody>
      </p:sp>
      <p:sp>
        <p:nvSpPr>
          <p:cNvPr id="7" name="AutoShape 3">
            <a:extLst>
              <a:ext uri="{FF2B5EF4-FFF2-40B4-BE49-F238E27FC236}">
                <a16:creationId xmlns:a16="http://schemas.microsoft.com/office/drawing/2014/main" id="{1A58EB8E-0FA6-41E7-AD89-47382996FB11}"/>
              </a:ext>
            </a:extLst>
          </p:cNvPr>
          <p:cNvSpPr>
            <a:spLocks noChangeAspect="1" noChangeArrowheads="1" noTextEdit="1"/>
          </p:cNvSpPr>
          <p:nvPr/>
        </p:nvSpPr>
        <p:spPr bwMode="auto">
          <a:xfrm>
            <a:off x="5880498" y="3394472"/>
            <a:ext cx="1545431"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pic>
        <p:nvPicPr>
          <p:cNvPr id="6" name="Picture 5" descr="Table&#10;&#10;Description automatically generated with medium confidence">
            <a:extLst>
              <a:ext uri="{FF2B5EF4-FFF2-40B4-BE49-F238E27FC236}">
                <a16:creationId xmlns:a16="http://schemas.microsoft.com/office/drawing/2014/main" id="{A3085951-14A5-2E4D-B5B9-DB69B24B3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31" y="1182087"/>
            <a:ext cx="8049718" cy="1804408"/>
          </a:xfrm>
          <a:prstGeom prst="rect">
            <a:avLst/>
          </a:prstGeom>
        </p:spPr>
      </p:pic>
      <p:pic>
        <p:nvPicPr>
          <p:cNvPr id="10" name="Picture 9" descr="Chart, bar chart&#10;&#10;Description automatically generated">
            <a:extLst>
              <a:ext uri="{FF2B5EF4-FFF2-40B4-BE49-F238E27FC236}">
                <a16:creationId xmlns:a16="http://schemas.microsoft.com/office/drawing/2014/main" id="{CE233D08-22FE-D142-99AE-B6996EC14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1" y="3047354"/>
            <a:ext cx="7734245" cy="3298428"/>
          </a:xfrm>
          <a:prstGeom prst="rect">
            <a:avLst/>
          </a:prstGeom>
        </p:spPr>
      </p:pic>
      <p:sp>
        <p:nvSpPr>
          <p:cNvPr id="11" name="TextBox 10">
            <a:extLst>
              <a:ext uri="{FF2B5EF4-FFF2-40B4-BE49-F238E27FC236}">
                <a16:creationId xmlns:a16="http://schemas.microsoft.com/office/drawing/2014/main" id="{EC7FAB55-568C-554C-83DE-82C6C87DB0DB}"/>
              </a:ext>
            </a:extLst>
          </p:cNvPr>
          <p:cNvSpPr txBox="1"/>
          <p:nvPr/>
        </p:nvSpPr>
        <p:spPr>
          <a:xfrm>
            <a:off x="1106235" y="0"/>
            <a:ext cx="7812913" cy="1231106"/>
          </a:xfrm>
          <a:prstGeom prst="rect">
            <a:avLst/>
          </a:prstGeom>
          <a:noFill/>
        </p:spPr>
        <p:txBody>
          <a:bodyPr wrap="square" rtlCol="0">
            <a:spAutoFit/>
          </a:bodyPr>
          <a:lstStyle/>
          <a:p>
            <a:pPr algn="ctr"/>
            <a:r>
              <a:rPr lang="en-US" sz="2800" b="1" dirty="0">
                <a:solidFill>
                  <a:srgbClr val="7030A0"/>
                </a:solidFill>
                <a:latin typeface="+mn-lt"/>
              </a:rPr>
              <a:t>Find the highest rated movie in the "Love" story type? Which genre has the highest rating?</a:t>
            </a:r>
          </a:p>
          <a:p>
            <a:endParaRPr lang="en-US" dirty="0"/>
          </a:p>
        </p:txBody>
      </p:sp>
    </p:spTree>
    <p:extLst>
      <p:ext uri="{BB962C8B-B14F-4D97-AF65-F5344CB8AC3E}">
        <p14:creationId xmlns:p14="http://schemas.microsoft.com/office/powerpoint/2010/main" val="2148865039"/>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8DBE98-7017-1446-856A-3127603A721E}"/>
              </a:ext>
              <a:ext uri="{C183D7F6-B498-43B3-948B-1728B52AA6E4}">
                <adec:decorative xmlns:adec="http://schemas.microsoft.com/office/drawing/2017/decorative" val="1"/>
              </a:ext>
            </a:extLst>
          </p:cNvPr>
          <p:cNvSpPr>
            <a:spLocks noGrp="1"/>
          </p:cNvSpPr>
          <p:nvPr>
            <p:ph idx="1"/>
          </p:nvPr>
        </p:nvSpPr>
        <p:spPr>
          <a:xfrm>
            <a:off x="685800" y="1304925"/>
            <a:ext cx="7918554" cy="4811062"/>
          </a:xfrm>
        </p:spPr>
        <p:txBody>
          <a:bodyPr/>
          <a:lstStyle/>
          <a:p>
            <a:pPr marL="0" indent="0">
              <a:buNone/>
            </a:pPr>
            <a:r>
              <a:rPr lang="en-US" b="0" dirty="0">
                <a:latin typeface="+mn-lt"/>
              </a:rPr>
              <a:t>I have covered the following in the project:</a:t>
            </a:r>
          </a:p>
          <a:p>
            <a:r>
              <a:rPr lang="en-US" b="0" dirty="0">
                <a:latin typeface="+mn-lt"/>
              </a:rPr>
              <a:t>Loading and cleaning dataset using Pandas</a:t>
            </a:r>
          </a:p>
          <a:p>
            <a:r>
              <a:rPr lang="en-US" b="0" dirty="0">
                <a:latin typeface="+mn-lt"/>
              </a:rPr>
              <a:t>Correcting outliers using 3𝜎 rule</a:t>
            </a:r>
          </a:p>
          <a:p>
            <a:r>
              <a:rPr lang="en-US" b="0" dirty="0">
                <a:latin typeface="+mn-lt"/>
              </a:rPr>
              <a:t>Visualizing relationships between two or more variables using scatter plots</a:t>
            </a:r>
          </a:p>
          <a:p>
            <a:r>
              <a:rPr lang="en-US" b="0" dirty="0">
                <a:latin typeface="+mn-lt"/>
              </a:rPr>
              <a:t>Distributions of variables using histograms &amp; bar charts to</a:t>
            </a:r>
          </a:p>
          <a:p>
            <a:r>
              <a:rPr lang="en-US" b="0" dirty="0">
                <a:latin typeface="+mn-lt"/>
              </a:rPr>
              <a:t>Plotting Matplotlib and Seaborn charts</a:t>
            </a:r>
          </a:p>
          <a:p>
            <a:endParaRPr lang="en-US" b="0" dirty="0">
              <a:latin typeface="+mn-lt"/>
            </a:endParaRPr>
          </a:p>
          <a:p>
            <a:pPr marL="0" indent="0">
              <a:buNone/>
            </a:pPr>
            <a:r>
              <a:rPr lang="en-US" b="0" dirty="0">
                <a:latin typeface="+mn-lt"/>
              </a:rPr>
              <a:t>In this project, interesting thing I noticed was that Comedy movies are the most frequently produced movies, while the highest rated genre is Animation movie. so, this is something to look more into, We can just ask the reason why we produce more Comedy movies while audience rating indicate people are more interested in Animation Movies?</a:t>
            </a:r>
          </a:p>
          <a:p>
            <a:endParaRPr lang="en-US" dirty="0">
              <a:latin typeface="+mn-lt"/>
            </a:endParaRPr>
          </a:p>
          <a:p>
            <a:endParaRPr lang="en-US" dirty="0"/>
          </a:p>
        </p:txBody>
      </p:sp>
      <p:sp>
        <p:nvSpPr>
          <p:cNvPr id="3" name="Title 2">
            <a:extLst>
              <a:ext uri="{FF2B5EF4-FFF2-40B4-BE49-F238E27FC236}">
                <a16:creationId xmlns:a16="http://schemas.microsoft.com/office/drawing/2014/main" id="{D8416C6B-DD13-6549-A1FC-3D41EAC3026B}"/>
              </a:ext>
            </a:extLst>
          </p:cNvPr>
          <p:cNvSpPr>
            <a:spLocks noGrp="1"/>
          </p:cNvSpPr>
          <p:nvPr>
            <p:ph type="title"/>
          </p:nvPr>
        </p:nvSpPr>
        <p:spPr>
          <a:xfrm>
            <a:off x="1319135" y="209863"/>
            <a:ext cx="7075357" cy="742013"/>
          </a:xfrm>
        </p:spPr>
        <p:txBody>
          <a:bodyPr/>
          <a:lstStyle/>
          <a:p>
            <a:r>
              <a:rPr lang="en-US" dirty="0">
                <a:latin typeface="+mn-lt"/>
              </a:rPr>
              <a:t>Summary</a:t>
            </a:r>
            <a:br>
              <a:rPr lang="en-US" dirty="0"/>
            </a:br>
            <a:endParaRPr lang="en-US" dirty="0"/>
          </a:p>
        </p:txBody>
      </p:sp>
    </p:spTree>
    <p:extLst>
      <p:ext uri="{BB962C8B-B14F-4D97-AF65-F5344CB8AC3E}">
        <p14:creationId xmlns:p14="http://schemas.microsoft.com/office/powerpoint/2010/main" val="3188348706"/>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9BC8C2-2542-7248-8C10-CBD5505508B4}"/>
              </a:ext>
            </a:extLst>
          </p:cNvPr>
          <p:cNvSpPr>
            <a:spLocks noGrp="1"/>
          </p:cNvSpPr>
          <p:nvPr>
            <p:ph idx="1"/>
          </p:nvPr>
        </p:nvSpPr>
        <p:spPr>
          <a:xfrm>
            <a:off x="2023671" y="2818150"/>
            <a:ext cx="4826833" cy="1858781"/>
          </a:xfrm>
        </p:spPr>
        <p:txBody>
          <a:bodyPr/>
          <a:lstStyle/>
          <a:p>
            <a:pPr marL="0" indent="0" algn="ctr">
              <a:buNone/>
            </a:pPr>
            <a:r>
              <a:rPr lang="en-US" sz="4000" dirty="0">
                <a:latin typeface="+mn-lt"/>
              </a:rPr>
              <a:t>Thank You !!!</a:t>
            </a:r>
          </a:p>
        </p:txBody>
      </p:sp>
      <p:sp>
        <p:nvSpPr>
          <p:cNvPr id="3" name="Title 2">
            <a:extLst>
              <a:ext uri="{FF2B5EF4-FFF2-40B4-BE49-F238E27FC236}">
                <a16:creationId xmlns:a16="http://schemas.microsoft.com/office/drawing/2014/main" id="{7592360A-F123-7746-9787-D89B9185A41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02935693"/>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20224F-8F9D-6B44-9603-C8CE92C530A3}"/>
              </a:ext>
            </a:extLst>
          </p:cNvPr>
          <p:cNvSpPr>
            <a:spLocks noGrp="1"/>
          </p:cNvSpPr>
          <p:nvPr>
            <p:ph type="title"/>
          </p:nvPr>
        </p:nvSpPr>
        <p:spPr/>
        <p:txBody>
          <a:bodyPr/>
          <a:lstStyle/>
          <a:p>
            <a:r>
              <a:rPr lang="en-US" dirty="0">
                <a:latin typeface="+mn-lt"/>
              </a:rPr>
              <a:t>Introduction</a:t>
            </a:r>
          </a:p>
        </p:txBody>
      </p:sp>
      <p:sp>
        <p:nvSpPr>
          <p:cNvPr id="5" name="Rectangle 4">
            <a:extLst>
              <a:ext uri="{FF2B5EF4-FFF2-40B4-BE49-F238E27FC236}">
                <a16:creationId xmlns:a16="http://schemas.microsoft.com/office/drawing/2014/main" id="{411A88F8-F8AF-2D4E-AE6D-D5F42A80DA21}"/>
              </a:ext>
            </a:extLst>
          </p:cNvPr>
          <p:cNvSpPr/>
          <p:nvPr/>
        </p:nvSpPr>
        <p:spPr>
          <a:xfrm>
            <a:off x="239843" y="1334125"/>
            <a:ext cx="8589364" cy="4401205"/>
          </a:xfrm>
          <a:prstGeom prst="rect">
            <a:avLst/>
          </a:prstGeom>
        </p:spPr>
        <p:txBody>
          <a:bodyPr wrap="square">
            <a:spAutoFit/>
          </a:bodyPr>
          <a:lstStyle/>
          <a:p>
            <a:pPr marL="285750" indent="-285750">
              <a:buFont typeface="Arial" panose="020B0604020202020204" pitchFamily="34" charset="0"/>
              <a:buChar char="•"/>
            </a:pPr>
            <a:r>
              <a:rPr lang="en-US" sz="2000" b="1" dirty="0">
                <a:solidFill>
                  <a:srgbClr val="7030A0"/>
                </a:solidFill>
                <a:latin typeface="+mn-lt"/>
              </a:rPr>
              <a:t>I have chosen Hollywood Movie data set for analysis. This spreadsheet shows you the movies between 2007 and 2013. The dataset has 16 different columns and 970 rows of data. I will be directing the analysis towards finding answers to the questions below, and in the process hopefully stumble across new insights as well.</a:t>
            </a:r>
          </a:p>
          <a:p>
            <a:pPr marL="285750" indent="-285750">
              <a:buFont typeface="Arial" panose="020B0604020202020204" pitchFamily="34" charset="0"/>
              <a:buChar char="•"/>
            </a:pPr>
            <a:endParaRPr lang="en-US" sz="2000" b="1" dirty="0">
              <a:solidFill>
                <a:srgbClr val="7030A0"/>
              </a:solidFill>
              <a:latin typeface="+mn-lt"/>
            </a:endParaRPr>
          </a:p>
          <a:p>
            <a:r>
              <a:rPr lang="en-US" sz="2000" b="1" dirty="0">
                <a:solidFill>
                  <a:srgbClr val="7030A0"/>
                </a:solidFill>
                <a:latin typeface="+mn-lt"/>
              </a:rPr>
              <a:t>Questions about the data:</a:t>
            </a:r>
          </a:p>
          <a:p>
            <a:endParaRPr lang="en-US" sz="2000" b="1" dirty="0">
              <a:solidFill>
                <a:srgbClr val="7030A0"/>
              </a:solidFill>
              <a:latin typeface="+mn-lt"/>
            </a:endParaRPr>
          </a:p>
          <a:p>
            <a:pPr marL="285750" indent="-285750">
              <a:buFont typeface="Arial" panose="020B0604020202020204" pitchFamily="34" charset="0"/>
              <a:buChar char="•"/>
            </a:pPr>
            <a:r>
              <a:rPr lang="en-US" sz="2000" b="1" dirty="0">
                <a:solidFill>
                  <a:srgbClr val="7030A0"/>
                </a:solidFill>
                <a:latin typeface="+mn-lt"/>
              </a:rPr>
              <a:t>Which studios made the highest number of movies?</a:t>
            </a:r>
          </a:p>
          <a:p>
            <a:pPr marL="285750" indent="-285750">
              <a:buFont typeface="Arial" panose="020B0604020202020204" pitchFamily="34" charset="0"/>
              <a:buChar char="•"/>
            </a:pPr>
            <a:r>
              <a:rPr lang="en-US" sz="2000" b="1" dirty="0">
                <a:solidFill>
                  <a:srgbClr val="7030A0"/>
                </a:solidFill>
                <a:latin typeface="+mn-lt"/>
              </a:rPr>
              <a:t>Find the genre in which there has been the greatest number of movie releases?</a:t>
            </a:r>
          </a:p>
          <a:p>
            <a:pPr marL="285750" indent="-285750">
              <a:buFont typeface="Arial" panose="020B0604020202020204" pitchFamily="34" charset="0"/>
              <a:buChar char="•"/>
            </a:pPr>
            <a:r>
              <a:rPr lang="en-US" sz="2000" b="1" dirty="0">
                <a:solidFill>
                  <a:srgbClr val="7030A0"/>
                </a:solidFill>
                <a:latin typeface="+mn-lt"/>
              </a:rPr>
              <a:t>What are the names of top five movies with highest budget?</a:t>
            </a:r>
          </a:p>
          <a:p>
            <a:pPr marL="285750" indent="-285750">
              <a:buFont typeface="Arial" panose="020B0604020202020204" pitchFamily="34" charset="0"/>
              <a:buChar char="•"/>
            </a:pPr>
            <a:r>
              <a:rPr lang="en-US" sz="2000" b="1" dirty="0">
                <a:solidFill>
                  <a:srgbClr val="7030A0"/>
                </a:solidFill>
                <a:latin typeface="+mn-lt"/>
              </a:rPr>
              <a:t>Find the highest rated movie in the "Love" story type?</a:t>
            </a:r>
          </a:p>
          <a:p>
            <a:pPr marL="285750" indent="-285750">
              <a:buFont typeface="Arial" panose="020B0604020202020204" pitchFamily="34" charset="0"/>
              <a:buChar char="•"/>
            </a:pPr>
            <a:r>
              <a:rPr lang="en-US" sz="2000" b="1" dirty="0">
                <a:solidFill>
                  <a:srgbClr val="7030A0"/>
                </a:solidFill>
                <a:latin typeface="+mn-lt"/>
              </a:rPr>
              <a:t>Is there a relationship between audience rating and profitability?</a:t>
            </a:r>
          </a:p>
        </p:txBody>
      </p:sp>
    </p:spTree>
    <p:extLst>
      <p:ext uri="{BB962C8B-B14F-4D97-AF65-F5344CB8AC3E}">
        <p14:creationId xmlns:p14="http://schemas.microsoft.com/office/powerpoint/2010/main" val="157520711"/>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application&#10;&#10;Description automatically generated">
            <a:extLst>
              <a:ext uri="{FF2B5EF4-FFF2-40B4-BE49-F238E27FC236}">
                <a16:creationId xmlns:a16="http://schemas.microsoft.com/office/drawing/2014/main" id="{0A781141-E2B7-8948-B0FC-F5D248BBBD3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768869" y="1288014"/>
            <a:ext cx="7453862" cy="5009056"/>
          </a:xfrm>
          <a:noFill/>
        </p:spPr>
      </p:pic>
      <p:sp>
        <p:nvSpPr>
          <p:cNvPr id="20" name="Content Placeholder 1">
            <a:extLst>
              <a:ext uri="{FF2B5EF4-FFF2-40B4-BE49-F238E27FC236}">
                <a16:creationId xmlns:a16="http://schemas.microsoft.com/office/drawing/2014/main" id="{F7C197C8-3EB2-D42D-2D14-45CB6DDB9C59}"/>
              </a:ext>
            </a:extLst>
          </p:cNvPr>
          <p:cNvSpPr>
            <a:spLocks noGrp="1"/>
          </p:cNvSpPr>
          <p:nvPr>
            <p:ph type="title"/>
          </p:nvPr>
        </p:nvSpPr>
        <p:spPr>
          <a:xfrm>
            <a:off x="-1" y="0"/>
            <a:ext cx="9144001" cy="1123122"/>
          </a:xfrm>
        </p:spPr>
        <p:txBody>
          <a:bodyPr wrap="square" anchor="ctr">
            <a:normAutofit/>
          </a:bodyPr>
          <a:lstStyle/>
          <a:p>
            <a:r>
              <a:rPr lang="en-US" dirty="0"/>
              <a:t>Hollywood Movies Data Set</a:t>
            </a:r>
          </a:p>
        </p:txBody>
      </p:sp>
    </p:spTree>
    <p:extLst>
      <p:ext uri="{BB962C8B-B14F-4D97-AF65-F5344CB8AC3E}">
        <p14:creationId xmlns:p14="http://schemas.microsoft.com/office/powerpoint/2010/main" val="2605134190"/>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7" descr="Table&#10;&#10;Description automatically generated">
            <a:extLst>
              <a:ext uri="{FF2B5EF4-FFF2-40B4-BE49-F238E27FC236}">
                <a16:creationId xmlns:a16="http://schemas.microsoft.com/office/drawing/2014/main" id="{C6F85958-372B-5245-97D1-90F9F4B5AC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7933" y="1334905"/>
            <a:ext cx="6174314" cy="4646170"/>
          </a:xfrm>
          <a:noFill/>
        </p:spPr>
      </p:pic>
      <p:sp>
        <p:nvSpPr>
          <p:cNvPr id="10" name="Title 2">
            <a:extLst>
              <a:ext uri="{FF2B5EF4-FFF2-40B4-BE49-F238E27FC236}">
                <a16:creationId xmlns:a16="http://schemas.microsoft.com/office/drawing/2014/main" id="{B1735A3D-7858-FA2D-A518-6972D8C47AA8}"/>
              </a:ext>
            </a:extLst>
          </p:cNvPr>
          <p:cNvSpPr>
            <a:spLocks noGrp="1"/>
          </p:cNvSpPr>
          <p:nvPr>
            <p:ph type="title"/>
          </p:nvPr>
        </p:nvSpPr>
        <p:spPr>
          <a:xfrm>
            <a:off x="-1" y="0"/>
            <a:ext cx="9144001" cy="1123122"/>
          </a:xfrm>
        </p:spPr>
        <p:txBody>
          <a:bodyPr wrap="square" anchor="ctr">
            <a:normAutofit/>
          </a:bodyPr>
          <a:lstStyle/>
          <a:p>
            <a:r>
              <a:rPr lang="en-US" dirty="0" err="1"/>
              <a:t>Data.info</a:t>
            </a:r>
            <a:r>
              <a:rPr lang="en-US" dirty="0"/>
              <a:t>()</a:t>
            </a:r>
          </a:p>
        </p:txBody>
      </p:sp>
    </p:spTree>
    <p:extLst>
      <p:ext uri="{BB962C8B-B14F-4D97-AF65-F5344CB8AC3E}">
        <p14:creationId xmlns:p14="http://schemas.microsoft.com/office/powerpoint/2010/main" val="1499238184"/>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C3035-ABF0-A44D-A240-BED882F02E0A}"/>
              </a:ext>
            </a:extLst>
          </p:cNvPr>
          <p:cNvSpPr>
            <a:spLocks noGrp="1"/>
          </p:cNvSpPr>
          <p:nvPr>
            <p:ph idx="1"/>
          </p:nvPr>
        </p:nvSpPr>
        <p:spPr>
          <a:xfrm>
            <a:off x="685800" y="1304924"/>
            <a:ext cx="8083446" cy="4736111"/>
          </a:xfrm>
        </p:spPr>
        <p:txBody>
          <a:bodyPr/>
          <a:lstStyle/>
          <a:p>
            <a:r>
              <a:rPr lang="en-US" dirty="0">
                <a:latin typeface="+mn-lt"/>
              </a:rPr>
              <a:t>Now we'll make modifications to our dataset. First, we'll remove extraneous data and then add and replace information to ensure our dataset is clean for analysis.</a:t>
            </a:r>
          </a:p>
          <a:p>
            <a:r>
              <a:rPr lang="en-US" dirty="0">
                <a:latin typeface="+mn-lt"/>
              </a:rPr>
              <a:t>Drop columns that are not relevant to the analysis.</a:t>
            </a:r>
          </a:p>
          <a:p>
            <a:r>
              <a:rPr lang="en-US" dirty="0">
                <a:latin typeface="+mn-lt"/>
              </a:rPr>
              <a:t>I'm most concerned with profitability and budget rather than those columns</a:t>
            </a:r>
          </a:p>
          <a:p>
            <a:r>
              <a:rPr lang="en-US" dirty="0">
                <a:latin typeface="+mn-lt"/>
              </a:rPr>
              <a:t>Remove outliers using 3𝜎 rule</a:t>
            </a:r>
          </a:p>
          <a:p>
            <a:r>
              <a:rPr lang="en-US" dirty="0">
                <a:latin typeface="+mn-lt"/>
              </a:rPr>
              <a:t>Add revenue column to calculate profitability ratio.</a:t>
            </a:r>
          </a:p>
          <a:p>
            <a:r>
              <a:rPr lang="en-US" dirty="0">
                <a:latin typeface="+mn-lt"/>
              </a:rPr>
              <a:t>Replace Na value for genre and story to none because I don't want to lose the observations to answer the questions above and fill </a:t>
            </a:r>
            <a:r>
              <a:rPr lang="en-US" dirty="0" err="1">
                <a:latin typeface="+mn-lt"/>
              </a:rPr>
              <a:t>na</a:t>
            </a:r>
            <a:r>
              <a:rPr lang="en-US" dirty="0">
                <a:latin typeface="+mn-lt"/>
              </a:rPr>
              <a:t>('') for numeric columns.</a:t>
            </a:r>
          </a:p>
          <a:p>
            <a:endParaRPr lang="en-US" dirty="0"/>
          </a:p>
        </p:txBody>
      </p:sp>
      <p:sp>
        <p:nvSpPr>
          <p:cNvPr id="3" name="Title 2">
            <a:extLst>
              <a:ext uri="{FF2B5EF4-FFF2-40B4-BE49-F238E27FC236}">
                <a16:creationId xmlns:a16="http://schemas.microsoft.com/office/drawing/2014/main" id="{ECBA3DBE-0FD1-C148-8BA2-7BE8D4A45205}"/>
              </a:ext>
            </a:extLst>
          </p:cNvPr>
          <p:cNvSpPr>
            <a:spLocks noGrp="1"/>
          </p:cNvSpPr>
          <p:nvPr>
            <p:ph type="title"/>
          </p:nvPr>
        </p:nvSpPr>
        <p:spPr/>
        <p:txBody>
          <a:bodyPr/>
          <a:lstStyle/>
          <a:p>
            <a:r>
              <a:rPr lang="en-US" dirty="0"/>
              <a:t>Data Cleaning</a:t>
            </a:r>
            <a:br>
              <a:rPr lang="en-US" dirty="0"/>
            </a:br>
            <a:endParaRPr lang="en-US" dirty="0"/>
          </a:p>
        </p:txBody>
      </p:sp>
    </p:spTree>
    <p:extLst>
      <p:ext uri="{BB962C8B-B14F-4D97-AF65-F5344CB8AC3E}">
        <p14:creationId xmlns:p14="http://schemas.microsoft.com/office/powerpoint/2010/main" val="3167924370"/>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3DF755-3B88-4738-B14A-FC90030E3BF3}"/>
              </a:ext>
            </a:extLst>
          </p:cNvPr>
          <p:cNvSpPr>
            <a:spLocks noGrp="1"/>
          </p:cNvSpPr>
          <p:nvPr>
            <p:ph type="title"/>
          </p:nvPr>
        </p:nvSpPr>
        <p:spPr>
          <a:xfrm>
            <a:off x="-1" y="0"/>
            <a:ext cx="9144001" cy="1123122"/>
          </a:xfrm>
        </p:spPr>
        <p:txBody>
          <a:bodyPr wrap="square" anchor="ctr">
            <a:normAutofit/>
          </a:bodyPr>
          <a:lstStyle/>
          <a:p>
            <a:br>
              <a:rPr lang="en-US" dirty="0"/>
            </a:br>
            <a:r>
              <a:rPr lang="en-US" dirty="0"/>
              <a:t>Remove the outliers using 3𝜎 rule </a:t>
            </a:r>
          </a:p>
        </p:txBody>
      </p:sp>
      <p:sp>
        <p:nvSpPr>
          <p:cNvPr id="15" name="Text Placeholder 2">
            <a:extLst>
              <a:ext uri="{FF2B5EF4-FFF2-40B4-BE49-F238E27FC236}">
                <a16:creationId xmlns:a16="http://schemas.microsoft.com/office/drawing/2014/main" id="{3DDF5DE5-C8C1-F695-D4F1-6127C70B662E}"/>
              </a:ext>
            </a:extLst>
          </p:cNvPr>
          <p:cNvSpPr>
            <a:spLocks noGrp="1"/>
          </p:cNvSpPr>
          <p:nvPr>
            <p:ph type="body" idx="1"/>
          </p:nvPr>
        </p:nvSpPr>
        <p:spPr>
          <a:xfrm>
            <a:off x="112426" y="1215232"/>
            <a:ext cx="4040188" cy="639762"/>
          </a:xfrm>
        </p:spPr>
        <p:txBody>
          <a:bodyPr/>
          <a:lstStyle/>
          <a:p>
            <a:pPr algn="ctr"/>
            <a:r>
              <a:rPr lang="en-US" dirty="0"/>
              <a:t>Before</a:t>
            </a:r>
          </a:p>
        </p:txBody>
      </p:sp>
      <p:pic>
        <p:nvPicPr>
          <p:cNvPr id="10" name="Content Placeholder 9" descr="Histogram&#10;&#10;Description automatically generated with low confidence">
            <a:extLst>
              <a:ext uri="{FF2B5EF4-FFF2-40B4-BE49-F238E27FC236}">
                <a16:creationId xmlns:a16="http://schemas.microsoft.com/office/drawing/2014/main" id="{8CD390BE-8F21-E342-BE14-4B9DAF5A8C1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2426" y="2310436"/>
            <a:ext cx="4187825" cy="2854564"/>
          </a:xfrm>
          <a:noFill/>
        </p:spPr>
      </p:pic>
      <p:sp>
        <p:nvSpPr>
          <p:cNvPr id="17" name="Text Placeholder 4">
            <a:extLst>
              <a:ext uri="{FF2B5EF4-FFF2-40B4-BE49-F238E27FC236}">
                <a16:creationId xmlns:a16="http://schemas.microsoft.com/office/drawing/2014/main" id="{66FA5FDD-5423-09F7-B403-5D90D94332DC}"/>
              </a:ext>
            </a:extLst>
          </p:cNvPr>
          <p:cNvSpPr>
            <a:spLocks noGrp="1"/>
          </p:cNvSpPr>
          <p:nvPr>
            <p:ph type="body" sz="quarter" idx="3"/>
          </p:nvPr>
        </p:nvSpPr>
        <p:spPr>
          <a:xfrm>
            <a:off x="4991388" y="1123122"/>
            <a:ext cx="4041775" cy="639762"/>
          </a:xfrm>
        </p:spPr>
        <p:txBody>
          <a:bodyPr/>
          <a:lstStyle/>
          <a:p>
            <a:pPr algn="ctr"/>
            <a:r>
              <a:rPr lang="en-US" dirty="0"/>
              <a:t>After</a:t>
            </a:r>
          </a:p>
        </p:txBody>
      </p:sp>
      <p:pic>
        <p:nvPicPr>
          <p:cNvPr id="12" name="Content Placeholder 11" descr="Chart, histogram&#10;&#10;Description automatically generated">
            <a:extLst>
              <a:ext uri="{FF2B5EF4-FFF2-40B4-BE49-F238E27FC236}">
                <a16:creationId xmlns:a16="http://schemas.microsoft.com/office/drawing/2014/main" id="{2CFE866E-CF12-3F47-A4FC-22E4946D474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300251" y="2310436"/>
            <a:ext cx="4650450" cy="2676844"/>
          </a:xfrm>
        </p:spPr>
      </p:pic>
    </p:spTree>
    <p:extLst>
      <p:ext uri="{BB962C8B-B14F-4D97-AF65-F5344CB8AC3E}">
        <p14:creationId xmlns:p14="http://schemas.microsoft.com/office/powerpoint/2010/main" val="1415966489"/>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A6D322-64A7-E24F-820B-61C83861717B}"/>
              </a:ext>
            </a:extLst>
          </p:cNvPr>
          <p:cNvSpPr txBox="1"/>
          <p:nvPr/>
        </p:nvSpPr>
        <p:spPr>
          <a:xfrm>
            <a:off x="1004341" y="599607"/>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2ED216B0-1470-3345-963C-9A255D34D29B}"/>
              </a:ext>
            </a:extLst>
          </p:cNvPr>
          <p:cNvSpPr txBox="1"/>
          <p:nvPr/>
        </p:nvSpPr>
        <p:spPr>
          <a:xfrm>
            <a:off x="1" y="179882"/>
            <a:ext cx="1813810" cy="905616"/>
          </a:xfrm>
          <a:prstGeom prst="rect">
            <a:avLst/>
          </a:prstGeom>
          <a:noFill/>
        </p:spPr>
        <p:txBody>
          <a:bodyPr wrap="square" rtlCol="0">
            <a:spAutoFit/>
          </a:bodyPr>
          <a:lstStyle/>
          <a:p>
            <a:endParaRPr lang="en-US"/>
          </a:p>
        </p:txBody>
      </p:sp>
      <p:pic>
        <p:nvPicPr>
          <p:cNvPr id="3" name="Picture 2" descr="Chart, bar chart, histogram&#10;&#10;Description automatically generated">
            <a:extLst>
              <a:ext uri="{FF2B5EF4-FFF2-40B4-BE49-F238E27FC236}">
                <a16:creationId xmlns:a16="http://schemas.microsoft.com/office/drawing/2014/main" id="{771E7D3B-CC28-3149-8BB3-EC505755D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1005"/>
            <a:ext cx="4077326" cy="2346949"/>
          </a:xfrm>
          <a:prstGeom prst="rect">
            <a:avLst/>
          </a:prstGeom>
        </p:spPr>
      </p:pic>
      <p:sp>
        <p:nvSpPr>
          <p:cNvPr id="7" name="Title 6">
            <a:extLst>
              <a:ext uri="{FF2B5EF4-FFF2-40B4-BE49-F238E27FC236}">
                <a16:creationId xmlns:a16="http://schemas.microsoft.com/office/drawing/2014/main" id="{370DE9B4-549E-4E4A-8FF2-65AFE4999D11}"/>
              </a:ext>
            </a:extLst>
          </p:cNvPr>
          <p:cNvSpPr>
            <a:spLocks noGrp="1"/>
          </p:cNvSpPr>
          <p:nvPr>
            <p:ph type="title"/>
          </p:nvPr>
        </p:nvSpPr>
        <p:spPr/>
        <p:txBody>
          <a:bodyPr/>
          <a:lstStyle/>
          <a:p>
            <a:r>
              <a:rPr lang="en-US" dirty="0"/>
              <a:t>Distribution of variables</a:t>
            </a:r>
          </a:p>
        </p:txBody>
      </p:sp>
      <p:pic>
        <p:nvPicPr>
          <p:cNvPr id="11" name="Content Placeholder 7" descr="Chart, box and whisker chart&#10;&#10;Description automatically generated">
            <a:extLst>
              <a:ext uri="{FF2B5EF4-FFF2-40B4-BE49-F238E27FC236}">
                <a16:creationId xmlns:a16="http://schemas.microsoft.com/office/drawing/2014/main" id="{6F808E85-54F3-024B-8765-FB813FF0CB7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928"/>
          <a:stretch/>
        </p:blipFill>
        <p:spPr>
          <a:xfrm>
            <a:off x="4220042" y="1278888"/>
            <a:ext cx="4339342" cy="2297299"/>
          </a:xfrm>
          <a:noFill/>
        </p:spPr>
      </p:pic>
      <p:pic>
        <p:nvPicPr>
          <p:cNvPr id="12" name="Picture 11" descr="Chart, bar chart, funnel chart&#10;&#10;Description automatically generated">
            <a:extLst>
              <a:ext uri="{FF2B5EF4-FFF2-40B4-BE49-F238E27FC236}">
                <a16:creationId xmlns:a16="http://schemas.microsoft.com/office/drawing/2014/main" id="{B83E3AC0-7069-C742-A7CB-C293719A9A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80" y="3632725"/>
            <a:ext cx="5216577" cy="2738249"/>
          </a:xfrm>
          <a:prstGeom prst="rect">
            <a:avLst/>
          </a:prstGeom>
        </p:spPr>
      </p:pic>
    </p:spTree>
    <p:extLst>
      <p:ext uri="{BB962C8B-B14F-4D97-AF65-F5344CB8AC3E}">
        <p14:creationId xmlns:p14="http://schemas.microsoft.com/office/powerpoint/2010/main" val="1886078552"/>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3C7E4EC0-5A99-EEE9-7B14-4F850A47ECFA}"/>
              </a:ext>
            </a:extLst>
          </p:cNvPr>
          <p:cNvSpPr>
            <a:spLocks noGrp="1"/>
          </p:cNvSpPr>
          <p:nvPr>
            <p:ph type="title"/>
          </p:nvPr>
        </p:nvSpPr>
        <p:spPr>
          <a:xfrm>
            <a:off x="1424065" y="269823"/>
            <a:ext cx="7450111" cy="819235"/>
          </a:xfrm>
        </p:spPr>
        <p:txBody>
          <a:bodyPr/>
          <a:lstStyle/>
          <a:p>
            <a:r>
              <a:rPr lang="en-US" sz="2800" dirty="0">
                <a:latin typeface="+mn-lt"/>
              </a:rPr>
              <a:t>Find the genre in which there has been the greatest number of movie released ?</a:t>
            </a:r>
            <a:br>
              <a:rPr lang="en-US" dirty="0"/>
            </a:br>
            <a:endParaRPr lang="en-US" dirty="0"/>
          </a:p>
        </p:txBody>
      </p:sp>
      <p:pic>
        <p:nvPicPr>
          <p:cNvPr id="15" name="Picture 14" descr="Chart, bar chart&#10;&#10;Description automatically generated">
            <a:extLst>
              <a:ext uri="{FF2B5EF4-FFF2-40B4-BE49-F238E27FC236}">
                <a16:creationId xmlns:a16="http://schemas.microsoft.com/office/drawing/2014/main" id="{342D5402-2E66-064D-A994-D6D7D62DF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8960"/>
            <a:ext cx="9144000" cy="4799805"/>
          </a:xfrm>
          <a:prstGeom prst="rect">
            <a:avLst/>
          </a:prstGeom>
        </p:spPr>
      </p:pic>
    </p:spTree>
    <p:extLst>
      <p:ext uri="{BB962C8B-B14F-4D97-AF65-F5344CB8AC3E}">
        <p14:creationId xmlns:p14="http://schemas.microsoft.com/office/powerpoint/2010/main" val="2685939089"/>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5FDA-A28F-4EE5-BE70-1B5AD9BC7D59}"/>
              </a:ext>
            </a:extLst>
          </p:cNvPr>
          <p:cNvSpPr>
            <a:spLocks noGrp="1"/>
          </p:cNvSpPr>
          <p:nvPr>
            <p:ph type="title"/>
          </p:nvPr>
        </p:nvSpPr>
        <p:spPr>
          <a:xfrm>
            <a:off x="1146748" y="-90899"/>
            <a:ext cx="7989757" cy="1226520"/>
          </a:xfrm>
        </p:spPr>
        <p:txBody>
          <a:bodyPr/>
          <a:lstStyle/>
          <a:p>
            <a:r>
              <a:rPr lang="en-US" dirty="0">
                <a:latin typeface="+mn-lt"/>
              </a:rPr>
              <a:t>What are the names of top five movies with highest budget?</a:t>
            </a:r>
          </a:p>
        </p:txBody>
      </p:sp>
      <p:sp>
        <p:nvSpPr>
          <p:cNvPr id="3" name="Subtitle 2">
            <a:extLst>
              <a:ext uri="{FF2B5EF4-FFF2-40B4-BE49-F238E27FC236}">
                <a16:creationId xmlns:a16="http://schemas.microsoft.com/office/drawing/2014/main" id="{D842658B-4F86-43AF-8DB3-F610DD0A09B7}"/>
              </a:ext>
            </a:extLst>
          </p:cNvPr>
          <p:cNvSpPr>
            <a:spLocks noGrp="1"/>
          </p:cNvSpPr>
          <p:nvPr>
            <p:ph idx="1"/>
          </p:nvPr>
        </p:nvSpPr>
        <p:spPr/>
        <p:txBody>
          <a:bodyPr/>
          <a:lstStyle/>
          <a:p>
            <a:endParaRPr lang="en-US" dirty="0"/>
          </a:p>
          <a:p>
            <a:endParaRPr lang="en-US" dirty="0"/>
          </a:p>
        </p:txBody>
      </p:sp>
      <p:sp>
        <p:nvSpPr>
          <p:cNvPr id="7" name="AutoShape 3">
            <a:extLst>
              <a:ext uri="{FF2B5EF4-FFF2-40B4-BE49-F238E27FC236}">
                <a16:creationId xmlns:a16="http://schemas.microsoft.com/office/drawing/2014/main" id="{1A58EB8E-0FA6-41E7-AD89-47382996FB11}"/>
              </a:ext>
            </a:extLst>
          </p:cNvPr>
          <p:cNvSpPr>
            <a:spLocks noChangeAspect="1" noChangeArrowheads="1" noTextEdit="1"/>
          </p:cNvSpPr>
          <p:nvPr/>
        </p:nvSpPr>
        <p:spPr bwMode="auto">
          <a:xfrm>
            <a:off x="5880498" y="3394472"/>
            <a:ext cx="1545431"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pic>
        <p:nvPicPr>
          <p:cNvPr id="12" name="Picture 11" descr="Chart, bar chart&#10;&#10;Description automatically generated">
            <a:extLst>
              <a:ext uri="{FF2B5EF4-FFF2-40B4-BE49-F238E27FC236}">
                <a16:creationId xmlns:a16="http://schemas.microsoft.com/office/drawing/2014/main" id="{54FB5EEE-4B13-C644-AF38-6616ECDFF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3560"/>
            <a:ext cx="9144000" cy="4290564"/>
          </a:xfrm>
          <a:prstGeom prst="rect">
            <a:avLst/>
          </a:prstGeom>
        </p:spPr>
      </p:pic>
    </p:spTree>
    <p:extLst>
      <p:ext uri="{BB962C8B-B14F-4D97-AF65-F5344CB8AC3E}">
        <p14:creationId xmlns:p14="http://schemas.microsoft.com/office/powerpoint/2010/main" val="1321778144"/>
      </p:ext>
    </p:extLst>
  </p:cSld>
  <p:clrMapOvr>
    <a:masterClrMapping/>
  </p:clrMapOvr>
  <p:transition spd="slow">
    <p:fade/>
  </p:transition>
</p:sld>
</file>

<file path=ppt/theme/theme1.xml><?xml version="1.0" encoding="utf-8"?>
<a:theme xmlns:a="http://schemas.openxmlformats.org/drawingml/2006/main" name="ASD(RE)">
  <a:themeElements>
    <a:clrScheme name="Florida Poly">
      <a:dk1>
        <a:srgbClr val="000000"/>
      </a:dk1>
      <a:lt1>
        <a:srgbClr val="FFFFFF"/>
      </a:lt1>
      <a:dk2>
        <a:srgbClr val="000000"/>
      </a:dk2>
      <a:lt2>
        <a:srgbClr val="808080"/>
      </a:lt2>
      <a:accent1>
        <a:srgbClr val="AF95D3"/>
      </a:accent1>
      <a:accent2>
        <a:srgbClr val="5CB8B2"/>
      </a:accent2>
      <a:accent3>
        <a:srgbClr val="FFFFFF"/>
      </a:accent3>
      <a:accent4>
        <a:srgbClr val="000000"/>
      </a:accent4>
      <a:accent5>
        <a:srgbClr val="86C8BC"/>
      </a:accent5>
      <a:accent6>
        <a:srgbClr val="2E1B46"/>
      </a:accent6>
      <a:hlink>
        <a:srgbClr val="005E5D"/>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2500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2500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 8">
        <a:dk1>
          <a:srgbClr val="000000"/>
        </a:dk1>
        <a:lt1>
          <a:srgbClr val="FFFFFF"/>
        </a:lt1>
        <a:dk2>
          <a:srgbClr val="000000"/>
        </a:dk2>
        <a:lt2>
          <a:srgbClr val="808080"/>
        </a:lt2>
        <a:accent1>
          <a:srgbClr val="66FF66"/>
        </a:accent1>
        <a:accent2>
          <a:srgbClr val="3333CC"/>
        </a:accent2>
        <a:accent3>
          <a:srgbClr val="FFFFFF"/>
        </a:accent3>
        <a:accent4>
          <a:srgbClr val="000000"/>
        </a:accent4>
        <a:accent5>
          <a:srgbClr val="B8FFB8"/>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9">
        <a:dk1>
          <a:srgbClr val="000000"/>
        </a:dk1>
        <a:lt1>
          <a:srgbClr val="FFFFFF"/>
        </a:lt1>
        <a:dk2>
          <a:srgbClr val="000000"/>
        </a:dk2>
        <a:lt2>
          <a:srgbClr val="808080"/>
        </a:lt2>
        <a:accent1>
          <a:srgbClr val="99FF66"/>
        </a:accent1>
        <a:accent2>
          <a:srgbClr val="3333CC"/>
        </a:accent2>
        <a:accent3>
          <a:srgbClr val="FFFFFF"/>
        </a:accent3>
        <a:accent4>
          <a:srgbClr val="000000"/>
        </a:accent4>
        <a:accent5>
          <a:srgbClr val="CAFFB8"/>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10">
        <a:dk1>
          <a:srgbClr val="000000"/>
        </a:dk1>
        <a:lt1>
          <a:srgbClr val="FFFFFF"/>
        </a:lt1>
        <a:dk2>
          <a:srgbClr val="000000"/>
        </a:dk2>
        <a:lt2>
          <a:srgbClr val="808080"/>
        </a:lt2>
        <a:accent1>
          <a:srgbClr val="CCFF99"/>
        </a:accent1>
        <a:accent2>
          <a:srgbClr val="3333CC"/>
        </a:accent2>
        <a:accent3>
          <a:srgbClr val="FFFFFF"/>
        </a:accent3>
        <a:accent4>
          <a:srgbClr val="000000"/>
        </a:accent4>
        <a:accent5>
          <a:srgbClr val="E2FF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ASD(RE)</Template>
  <TotalTime>547</TotalTime>
  <Words>432</Words>
  <Application>Microsoft Macintosh PowerPoint</Application>
  <PresentationFormat>On-screen Show (4:3)</PresentationFormat>
  <Paragraphs>42</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Times New Roman</vt:lpstr>
      <vt:lpstr>Verdana</vt:lpstr>
      <vt:lpstr>ASD(RE)</vt:lpstr>
      <vt:lpstr>Hollywood Movies Exploratory Analysis and Visualization</vt:lpstr>
      <vt:lpstr>Introduction</vt:lpstr>
      <vt:lpstr>Hollywood Movies Data Set</vt:lpstr>
      <vt:lpstr>Data.info()</vt:lpstr>
      <vt:lpstr>Data Cleaning </vt:lpstr>
      <vt:lpstr> Remove the outliers using 3𝜎 rule </vt:lpstr>
      <vt:lpstr>Distribution of variables</vt:lpstr>
      <vt:lpstr>Find the genre in which there has been the greatest number of movie released ? </vt:lpstr>
      <vt:lpstr>What are the names of top five movies with highest budget?</vt:lpstr>
      <vt:lpstr>  </vt:lpstr>
      <vt:lpstr>Summary </vt:lpstr>
      <vt:lpstr>PowerPoint Presentation</vt:lpstr>
    </vt:vector>
  </TitlesOfParts>
  <Company>OSD-CIO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fosterba</dc:creator>
  <cp:lastModifiedBy>Jewani, Yordanos</cp:lastModifiedBy>
  <cp:revision>29</cp:revision>
  <cp:lastPrinted>2017-10-17T17:27:54Z</cp:lastPrinted>
  <dcterms:created xsi:type="dcterms:W3CDTF">2011-02-08T13:53:35Z</dcterms:created>
  <dcterms:modified xsi:type="dcterms:W3CDTF">2022-11-01T20:22:42Z</dcterms:modified>
</cp:coreProperties>
</file>